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314" r:id="rId5"/>
    <p:sldId id="283" r:id="rId6"/>
    <p:sldId id="259" r:id="rId7"/>
    <p:sldId id="278" r:id="rId8"/>
    <p:sldId id="280" r:id="rId9"/>
    <p:sldId id="298" r:id="rId10"/>
    <p:sldId id="279" r:id="rId11"/>
    <p:sldId id="287" r:id="rId12"/>
    <p:sldId id="274" r:id="rId13"/>
    <p:sldId id="275" r:id="rId14"/>
    <p:sldId id="300" r:id="rId15"/>
    <p:sldId id="276" r:id="rId16"/>
    <p:sldId id="277" r:id="rId17"/>
    <p:sldId id="273" r:id="rId18"/>
    <p:sldId id="310" r:id="rId19"/>
    <p:sldId id="329" r:id="rId20"/>
    <p:sldId id="330" r:id="rId21"/>
    <p:sldId id="328" r:id="rId22"/>
    <p:sldId id="302" r:id="rId23"/>
    <p:sldId id="301" r:id="rId24"/>
    <p:sldId id="297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1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5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4EF38-2848-48B9-9A23-56FE0A249F50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77653-A4CD-482C-BE6A-59505A17E769}">
      <dgm:prSet custT="1"/>
      <dgm:spPr/>
      <dgm:t>
        <a:bodyPr/>
        <a:lstStyle/>
        <a:p>
          <a:pPr rtl="0"/>
          <a:r>
            <a:rPr lang="en-US" sz="4900" dirty="0" smtClean="0"/>
            <a:t>Direct Costs</a:t>
          </a:r>
          <a:endParaRPr lang="en-US" sz="4900" dirty="0"/>
        </a:p>
      </dgm:t>
    </dgm:pt>
    <dgm:pt modelId="{D99B7DFE-AD1E-49EB-8A9C-F4C37E69FA35}" type="parTrans" cxnId="{9097F546-20BD-46CA-A6B0-12A512CD4BA8}">
      <dgm:prSet/>
      <dgm:spPr/>
      <dgm:t>
        <a:bodyPr/>
        <a:lstStyle/>
        <a:p>
          <a:endParaRPr lang="en-US"/>
        </a:p>
      </dgm:t>
    </dgm:pt>
    <dgm:pt modelId="{0258E66F-B0DE-4D09-BF9F-3915BB6939DA}" type="sibTrans" cxnId="{9097F546-20BD-46CA-A6B0-12A512CD4BA8}">
      <dgm:prSet/>
      <dgm:spPr/>
      <dgm:t>
        <a:bodyPr/>
        <a:lstStyle/>
        <a:p>
          <a:endParaRPr lang="en-US"/>
        </a:p>
      </dgm:t>
    </dgm:pt>
    <dgm:pt modelId="{E7A01848-9F1E-42EE-86DC-4675D3E2AA88}">
      <dgm:prSet/>
      <dgm:spPr/>
      <dgm:t>
        <a:bodyPr/>
        <a:lstStyle/>
        <a:p>
          <a:pPr rtl="0"/>
          <a:r>
            <a:rPr lang="en-US" dirty="0" smtClean="0"/>
            <a:t>Tuition</a:t>
          </a:r>
          <a:endParaRPr lang="en-US" dirty="0"/>
        </a:p>
      </dgm:t>
    </dgm:pt>
    <dgm:pt modelId="{DAF54BD9-9E67-406F-AF9F-E031EE3373CC}" type="parTrans" cxnId="{AEB542EA-88A7-443E-8634-192726BC2A45}">
      <dgm:prSet/>
      <dgm:spPr/>
      <dgm:t>
        <a:bodyPr/>
        <a:lstStyle/>
        <a:p>
          <a:endParaRPr lang="en-US"/>
        </a:p>
      </dgm:t>
    </dgm:pt>
    <dgm:pt modelId="{66B23C4B-B2D8-427D-B806-8F9CEFA4ECDF}" type="sibTrans" cxnId="{AEB542EA-88A7-443E-8634-192726BC2A45}">
      <dgm:prSet/>
      <dgm:spPr/>
      <dgm:t>
        <a:bodyPr/>
        <a:lstStyle/>
        <a:p>
          <a:endParaRPr lang="en-US"/>
        </a:p>
      </dgm:t>
    </dgm:pt>
    <dgm:pt modelId="{8CC0DFDF-ED07-44FF-B7F7-16E7F0E24373}">
      <dgm:prSet/>
      <dgm:spPr/>
      <dgm:t>
        <a:bodyPr/>
        <a:lstStyle/>
        <a:p>
          <a:pPr rtl="0"/>
          <a:r>
            <a:rPr lang="en-US" dirty="0" smtClean="0"/>
            <a:t>Room &amp; Board</a:t>
          </a:r>
          <a:endParaRPr lang="en-US" dirty="0"/>
        </a:p>
      </dgm:t>
    </dgm:pt>
    <dgm:pt modelId="{8CA71C55-BB99-489E-A820-9D353AC4E568}" type="parTrans" cxnId="{7E26382E-166B-4244-8B7E-935D381D0E3D}">
      <dgm:prSet/>
      <dgm:spPr/>
      <dgm:t>
        <a:bodyPr/>
        <a:lstStyle/>
        <a:p>
          <a:endParaRPr lang="en-US"/>
        </a:p>
      </dgm:t>
    </dgm:pt>
    <dgm:pt modelId="{AAF97A24-BF43-4C32-ABF2-996B77E853D8}" type="sibTrans" cxnId="{7E26382E-166B-4244-8B7E-935D381D0E3D}">
      <dgm:prSet/>
      <dgm:spPr/>
      <dgm:t>
        <a:bodyPr/>
        <a:lstStyle/>
        <a:p>
          <a:endParaRPr lang="en-US"/>
        </a:p>
      </dgm:t>
    </dgm:pt>
    <dgm:pt modelId="{CEF73C6A-D179-44B2-AEB4-5AF250F330D8}">
      <dgm:prSet/>
      <dgm:spPr/>
      <dgm:t>
        <a:bodyPr/>
        <a:lstStyle/>
        <a:p>
          <a:pPr rtl="0"/>
          <a:r>
            <a:rPr lang="en-US" dirty="0" smtClean="0"/>
            <a:t>Fees</a:t>
          </a:r>
          <a:endParaRPr lang="en-US" dirty="0"/>
        </a:p>
      </dgm:t>
    </dgm:pt>
    <dgm:pt modelId="{2A8E685F-D5D7-4FCA-8F96-E96AC7886D92}" type="parTrans" cxnId="{0226718E-F675-4EBE-BA53-6F54B312E691}">
      <dgm:prSet/>
      <dgm:spPr/>
      <dgm:t>
        <a:bodyPr/>
        <a:lstStyle/>
        <a:p>
          <a:endParaRPr lang="en-US"/>
        </a:p>
      </dgm:t>
    </dgm:pt>
    <dgm:pt modelId="{6D2601DE-5159-493E-AC64-739D433D0EAA}" type="sibTrans" cxnId="{0226718E-F675-4EBE-BA53-6F54B312E691}">
      <dgm:prSet/>
      <dgm:spPr/>
      <dgm:t>
        <a:bodyPr/>
        <a:lstStyle/>
        <a:p>
          <a:endParaRPr lang="en-US"/>
        </a:p>
      </dgm:t>
    </dgm:pt>
    <dgm:pt modelId="{3479BC15-4397-4827-B2AC-BCBE91AA5AE5}">
      <dgm:prSet custT="1"/>
      <dgm:spPr/>
      <dgm:t>
        <a:bodyPr/>
        <a:lstStyle/>
        <a:p>
          <a:pPr rtl="0"/>
          <a:r>
            <a:rPr lang="en-US" sz="4900" dirty="0" smtClean="0"/>
            <a:t>Indirect Costs</a:t>
          </a:r>
          <a:endParaRPr lang="en-US" sz="4900" dirty="0"/>
        </a:p>
      </dgm:t>
    </dgm:pt>
    <dgm:pt modelId="{6A7D6C09-D6F9-400B-9EC6-8FA4F40122E8}" type="parTrans" cxnId="{62E0B0B3-803F-439F-94C2-4AF8BC09D27F}">
      <dgm:prSet/>
      <dgm:spPr/>
      <dgm:t>
        <a:bodyPr/>
        <a:lstStyle/>
        <a:p>
          <a:endParaRPr lang="en-US"/>
        </a:p>
      </dgm:t>
    </dgm:pt>
    <dgm:pt modelId="{CF6A87A8-5220-4F5E-8B2E-8DF16429022D}" type="sibTrans" cxnId="{62E0B0B3-803F-439F-94C2-4AF8BC09D27F}">
      <dgm:prSet/>
      <dgm:spPr/>
      <dgm:t>
        <a:bodyPr/>
        <a:lstStyle/>
        <a:p>
          <a:endParaRPr lang="en-US"/>
        </a:p>
      </dgm:t>
    </dgm:pt>
    <dgm:pt modelId="{4709FC86-7FAB-42EA-A17A-B0127D55C9E7}">
      <dgm:prSet/>
      <dgm:spPr/>
      <dgm:t>
        <a:bodyPr/>
        <a:lstStyle/>
        <a:p>
          <a:pPr rtl="0"/>
          <a:r>
            <a:rPr lang="en-US" dirty="0" smtClean="0"/>
            <a:t>Books</a:t>
          </a:r>
          <a:endParaRPr lang="en-US" dirty="0"/>
        </a:p>
      </dgm:t>
    </dgm:pt>
    <dgm:pt modelId="{2243803C-4D62-421A-9B9E-0F918EDCABFF}" type="parTrans" cxnId="{40E724C5-1730-4EB4-B941-015F40A221E3}">
      <dgm:prSet/>
      <dgm:spPr/>
      <dgm:t>
        <a:bodyPr/>
        <a:lstStyle/>
        <a:p>
          <a:endParaRPr lang="en-US"/>
        </a:p>
      </dgm:t>
    </dgm:pt>
    <dgm:pt modelId="{6F6BC4BB-83A7-4E9D-A820-4C4B275E2BD6}" type="sibTrans" cxnId="{40E724C5-1730-4EB4-B941-015F40A221E3}">
      <dgm:prSet/>
      <dgm:spPr/>
      <dgm:t>
        <a:bodyPr/>
        <a:lstStyle/>
        <a:p>
          <a:endParaRPr lang="en-US"/>
        </a:p>
      </dgm:t>
    </dgm:pt>
    <dgm:pt modelId="{D9942D53-FEDA-422D-A6F4-7CDDCBDEB28C}">
      <dgm:prSet/>
      <dgm:spPr/>
      <dgm:t>
        <a:bodyPr/>
        <a:lstStyle/>
        <a:p>
          <a:pPr rtl="0"/>
          <a:r>
            <a:rPr lang="en-US" dirty="0" smtClean="0"/>
            <a:t>Travel</a:t>
          </a:r>
          <a:endParaRPr lang="en-US" dirty="0"/>
        </a:p>
      </dgm:t>
    </dgm:pt>
    <dgm:pt modelId="{AA86EF9B-6564-4A33-A135-2716668D9B2D}" type="parTrans" cxnId="{578CD9C2-B2CA-4A0A-8739-4A015A2EEE74}">
      <dgm:prSet/>
      <dgm:spPr/>
      <dgm:t>
        <a:bodyPr/>
        <a:lstStyle/>
        <a:p>
          <a:endParaRPr lang="en-US"/>
        </a:p>
      </dgm:t>
    </dgm:pt>
    <dgm:pt modelId="{271FE761-F928-498D-8D38-C4A83D715F47}" type="sibTrans" cxnId="{578CD9C2-B2CA-4A0A-8739-4A015A2EEE74}">
      <dgm:prSet/>
      <dgm:spPr/>
      <dgm:t>
        <a:bodyPr/>
        <a:lstStyle/>
        <a:p>
          <a:endParaRPr lang="en-US"/>
        </a:p>
      </dgm:t>
    </dgm:pt>
    <dgm:pt modelId="{577FFB9A-6E1F-4FD1-BEB0-0F306A091A7D}">
      <dgm:prSet/>
      <dgm:spPr/>
      <dgm:t>
        <a:bodyPr/>
        <a:lstStyle/>
        <a:p>
          <a:pPr rtl="0"/>
          <a:r>
            <a:rPr lang="en-US" dirty="0" smtClean="0"/>
            <a:t>Personal</a:t>
          </a:r>
          <a:endParaRPr lang="en-US" dirty="0"/>
        </a:p>
      </dgm:t>
    </dgm:pt>
    <dgm:pt modelId="{E1AD9F32-197A-469F-98C5-D3E1D99FF54E}" type="parTrans" cxnId="{5741768B-9BF1-43F9-86EE-30282D2E54A9}">
      <dgm:prSet/>
      <dgm:spPr/>
      <dgm:t>
        <a:bodyPr/>
        <a:lstStyle/>
        <a:p>
          <a:endParaRPr lang="en-US"/>
        </a:p>
      </dgm:t>
    </dgm:pt>
    <dgm:pt modelId="{215C3321-8BE1-49DE-9A21-303314F9561F}" type="sibTrans" cxnId="{5741768B-9BF1-43F9-86EE-30282D2E54A9}">
      <dgm:prSet/>
      <dgm:spPr/>
      <dgm:t>
        <a:bodyPr/>
        <a:lstStyle/>
        <a:p>
          <a:endParaRPr lang="en-US"/>
        </a:p>
      </dgm:t>
    </dgm:pt>
    <dgm:pt modelId="{798F3E54-E842-4492-BF9B-33CFAFAE3558}" type="pres">
      <dgm:prSet presAssocID="{9E74EF38-2848-48B9-9A23-56FE0A249F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A7D38-7B37-4372-9E62-D0161CAEAF2F}" type="pres">
      <dgm:prSet presAssocID="{5E577653-A4CD-482C-BE6A-59505A17E769}" presName="compNode" presStyleCnt="0"/>
      <dgm:spPr/>
      <dgm:t>
        <a:bodyPr/>
        <a:lstStyle/>
        <a:p>
          <a:endParaRPr lang="en-US"/>
        </a:p>
      </dgm:t>
    </dgm:pt>
    <dgm:pt modelId="{4D1117FE-A11F-490C-B92A-4154A03BDD93}" type="pres">
      <dgm:prSet presAssocID="{5E577653-A4CD-482C-BE6A-59505A17E769}" presName="aNode" presStyleLbl="bgShp" presStyleIdx="0" presStyleCnt="2"/>
      <dgm:spPr/>
      <dgm:t>
        <a:bodyPr/>
        <a:lstStyle/>
        <a:p>
          <a:endParaRPr lang="en-US"/>
        </a:p>
      </dgm:t>
    </dgm:pt>
    <dgm:pt modelId="{1A084628-830C-4039-960B-D7750E27961B}" type="pres">
      <dgm:prSet presAssocID="{5E577653-A4CD-482C-BE6A-59505A17E769}" presName="textNode" presStyleLbl="bgShp" presStyleIdx="0" presStyleCnt="2"/>
      <dgm:spPr/>
      <dgm:t>
        <a:bodyPr/>
        <a:lstStyle/>
        <a:p>
          <a:endParaRPr lang="en-US"/>
        </a:p>
      </dgm:t>
    </dgm:pt>
    <dgm:pt modelId="{492E296F-40A9-4B08-9AED-735F9B40B6EC}" type="pres">
      <dgm:prSet presAssocID="{5E577653-A4CD-482C-BE6A-59505A17E769}" presName="compChildNode" presStyleCnt="0"/>
      <dgm:spPr/>
      <dgm:t>
        <a:bodyPr/>
        <a:lstStyle/>
        <a:p>
          <a:endParaRPr lang="en-US"/>
        </a:p>
      </dgm:t>
    </dgm:pt>
    <dgm:pt modelId="{227984EB-2EDE-4D18-88A6-36435B5B1666}" type="pres">
      <dgm:prSet presAssocID="{5E577653-A4CD-482C-BE6A-59505A17E769}" presName="theInnerList" presStyleCnt="0"/>
      <dgm:spPr/>
      <dgm:t>
        <a:bodyPr/>
        <a:lstStyle/>
        <a:p>
          <a:endParaRPr lang="en-US"/>
        </a:p>
      </dgm:t>
    </dgm:pt>
    <dgm:pt modelId="{016A5005-C9A5-46E1-9738-B7E808EE5164}" type="pres">
      <dgm:prSet presAssocID="{E7A01848-9F1E-42EE-86DC-4675D3E2AA88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6097D-699F-4CF1-AB3F-B986083CDB54}" type="pres">
      <dgm:prSet presAssocID="{E7A01848-9F1E-42EE-86DC-4675D3E2AA88}" presName="aSpace2" presStyleCnt="0"/>
      <dgm:spPr/>
      <dgm:t>
        <a:bodyPr/>
        <a:lstStyle/>
        <a:p>
          <a:endParaRPr lang="en-US"/>
        </a:p>
      </dgm:t>
    </dgm:pt>
    <dgm:pt modelId="{8A88A13F-D0B6-474E-BD8D-C6AF34CBD21B}" type="pres">
      <dgm:prSet presAssocID="{8CC0DFDF-ED07-44FF-B7F7-16E7F0E2437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486E5-8A5E-4A9B-BA71-E2E20D273EAD}" type="pres">
      <dgm:prSet presAssocID="{8CC0DFDF-ED07-44FF-B7F7-16E7F0E24373}" presName="aSpace2" presStyleCnt="0"/>
      <dgm:spPr/>
      <dgm:t>
        <a:bodyPr/>
        <a:lstStyle/>
        <a:p>
          <a:endParaRPr lang="en-US"/>
        </a:p>
      </dgm:t>
    </dgm:pt>
    <dgm:pt modelId="{0794233A-2C08-4BE4-8FB6-79931AD46892}" type="pres">
      <dgm:prSet presAssocID="{CEF73C6A-D179-44B2-AEB4-5AF250F330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5BC0F-1EDA-453B-A69D-1E6AD3D6077B}" type="pres">
      <dgm:prSet presAssocID="{5E577653-A4CD-482C-BE6A-59505A17E769}" presName="aSpace" presStyleCnt="0"/>
      <dgm:spPr/>
      <dgm:t>
        <a:bodyPr/>
        <a:lstStyle/>
        <a:p>
          <a:endParaRPr lang="en-US"/>
        </a:p>
      </dgm:t>
    </dgm:pt>
    <dgm:pt modelId="{2D13C615-D36D-4050-87C6-241F680168C4}" type="pres">
      <dgm:prSet presAssocID="{3479BC15-4397-4827-B2AC-BCBE91AA5AE5}" presName="compNode" presStyleCnt="0"/>
      <dgm:spPr/>
      <dgm:t>
        <a:bodyPr/>
        <a:lstStyle/>
        <a:p>
          <a:endParaRPr lang="en-US"/>
        </a:p>
      </dgm:t>
    </dgm:pt>
    <dgm:pt modelId="{B8FE3E81-89E2-48E0-B232-A7A6CF6E9357}" type="pres">
      <dgm:prSet presAssocID="{3479BC15-4397-4827-B2AC-BCBE91AA5AE5}" presName="aNode" presStyleLbl="bgShp" presStyleIdx="1" presStyleCnt="2"/>
      <dgm:spPr/>
      <dgm:t>
        <a:bodyPr/>
        <a:lstStyle/>
        <a:p>
          <a:endParaRPr lang="en-US"/>
        </a:p>
      </dgm:t>
    </dgm:pt>
    <dgm:pt modelId="{EADCC6BF-FFF5-4933-9EC4-BB696F699382}" type="pres">
      <dgm:prSet presAssocID="{3479BC15-4397-4827-B2AC-BCBE91AA5AE5}" presName="textNode" presStyleLbl="bgShp" presStyleIdx="1" presStyleCnt="2"/>
      <dgm:spPr/>
      <dgm:t>
        <a:bodyPr/>
        <a:lstStyle/>
        <a:p>
          <a:endParaRPr lang="en-US"/>
        </a:p>
      </dgm:t>
    </dgm:pt>
    <dgm:pt modelId="{FDE62D7F-A0EC-498D-8386-5A2AB0566BC2}" type="pres">
      <dgm:prSet presAssocID="{3479BC15-4397-4827-B2AC-BCBE91AA5AE5}" presName="compChildNode" presStyleCnt="0"/>
      <dgm:spPr/>
      <dgm:t>
        <a:bodyPr/>
        <a:lstStyle/>
        <a:p>
          <a:endParaRPr lang="en-US"/>
        </a:p>
      </dgm:t>
    </dgm:pt>
    <dgm:pt modelId="{C1A89210-7889-4C2C-B702-F0B832B11189}" type="pres">
      <dgm:prSet presAssocID="{3479BC15-4397-4827-B2AC-BCBE91AA5AE5}" presName="theInnerList" presStyleCnt="0"/>
      <dgm:spPr/>
      <dgm:t>
        <a:bodyPr/>
        <a:lstStyle/>
        <a:p>
          <a:endParaRPr lang="en-US"/>
        </a:p>
      </dgm:t>
    </dgm:pt>
    <dgm:pt modelId="{ABC78DB4-3334-4C9A-9530-8E5240B78088}" type="pres">
      <dgm:prSet presAssocID="{4709FC86-7FAB-42EA-A17A-B0127D55C9E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D21A4-803C-4732-9479-4CFEC6EB941B}" type="pres">
      <dgm:prSet presAssocID="{4709FC86-7FAB-42EA-A17A-B0127D55C9E7}" presName="aSpace2" presStyleCnt="0"/>
      <dgm:spPr/>
      <dgm:t>
        <a:bodyPr/>
        <a:lstStyle/>
        <a:p>
          <a:endParaRPr lang="en-US"/>
        </a:p>
      </dgm:t>
    </dgm:pt>
    <dgm:pt modelId="{EDFD1E3C-F074-4454-B2F7-97AC9710087E}" type="pres">
      <dgm:prSet presAssocID="{D9942D53-FEDA-422D-A6F4-7CDDCBDEB28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DCF11-ABC1-4196-94A0-EDAE87FCAD6E}" type="pres">
      <dgm:prSet presAssocID="{D9942D53-FEDA-422D-A6F4-7CDDCBDEB28C}" presName="aSpace2" presStyleCnt="0"/>
      <dgm:spPr/>
      <dgm:t>
        <a:bodyPr/>
        <a:lstStyle/>
        <a:p>
          <a:endParaRPr lang="en-US"/>
        </a:p>
      </dgm:t>
    </dgm:pt>
    <dgm:pt modelId="{336C5E79-8E9F-470E-9170-B7628F59EDE5}" type="pres">
      <dgm:prSet presAssocID="{577FFB9A-6E1F-4FD1-BEB0-0F306A091A7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43C09-DE1A-4D9F-971E-97C7B54227DC}" type="presOf" srcId="{3479BC15-4397-4827-B2AC-BCBE91AA5AE5}" destId="{EADCC6BF-FFF5-4933-9EC4-BB696F699382}" srcOrd="1" destOrd="0" presId="urn:microsoft.com/office/officeart/2005/8/layout/lProcess2"/>
    <dgm:cxn modelId="{0226718E-F675-4EBE-BA53-6F54B312E691}" srcId="{5E577653-A4CD-482C-BE6A-59505A17E769}" destId="{CEF73C6A-D179-44B2-AEB4-5AF250F330D8}" srcOrd="2" destOrd="0" parTransId="{2A8E685F-D5D7-4FCA-8F96-E96AC7886D92}" sibTransId="{6D2601DE-5159-493E-AC64-739D433D0EAA}"/>
    <dgm:cxn modelId="{50DD9A49-5CB4-4081-92FF-3C4FF6A04118}" type="presOf" srcId="{8CC0DFDF-ED07-44FF-B7F7-16E7F0E24373}" destId="{8A88A13F-D0B6-474E-BD8D-C6AF34CBD21B}" srcOrd="0" destOrd="0" presId="urn:microsoft.com/office/officeart/2005/8/layout/lProcess2"/>
    <dgm:cxn modelId="{525F7E41-A6BD-45B1-8246-49914BCEE7E6}" type="presOf" srcId="{577FFB9A-6E1F-4FD1-BEB0-0F306A091A7D}" destId="{336C5E79-8E9F-470E-9170-B7628F59EDE5}" srcOrd="0" destOrd="0" presId="urn:microsoft.com/office/officeart/2005/8/layout/lProcess2"/>
    <dgm:cxn modelId="{E20F1F65-7A72-4344-86B8-0CA5517CFD62}" type="presOf" srcId="{5E577653-A4CD-482C-BE6A-59505A17E769}" destId="{1A084628-830C-4039-960B-D7750E27961B}" srcOrd="1" destOrd="0" presId="urn:microsoft.com/office/officeart/2005/8/layout/lProcess2"/>
    <dgm:cxn modelId="{578CD9C2-B2CA-4A0A-8739-4A015A2EEE74}" srcId="{3479BC15-4397-4827-B2AC-BCBE91AA5AE5}" destId="{D9942D53-FEDA-422D-A6F4-7CDDCBDEB28C}" srcOrd="1" destOrd="0" parTransId="{AA86EF9B-6564-4A33-A135-2716668D9B2D}" sibTransId="{271FE761-F928-498D-8D38-C4A83D715F47}"/>
    <dgm:cxn modelId="{E5349CB9-2D80-464C-89AA-23FD33D971BC}" type="presOf" srcId="{3479BC15-4397-4827-B2AC-BCBE91AA5AE5}" destId="{B8FE3E81-89E2-48E0-B232-A7A6CF6E9357}" srcOrd="0" destOrd="0" presId="urn:microsoft.com/office/officeart/2005/8/layout/lProcess2"/>
    <dgm:cxn modelId="{AD62FB84-CD2D-4208-A100-4E416513F71B}" type="presOf" srcId="{5E577653-A4CD-482C-BE6A-59505A17E769}" destId="{4D1117FE-A11F-490C-B92A-4154A03BDD93}" srcOrd="0" destOrd="0" presId="urn:microsoft.com/office/officeart/2005/8/layout/lProcess2"/>
    <dgm:cxn modelId="{E7B25A59-A8E1-4A45-86B0-8331E251616D}" type="presOf" srcId="{E7A01848-9F1E-42EE-86DC-4675D3E2AA88}" destId="{016A5005-C9A5-46E1-9738-B7E808EE5164}" srcOrd="0" destOrd="0" presId="urn:microsoft.com/office/officeart/2005/8/layout/lProcess2"/>
    <dgm:cxn modelId="{9097F546-20BD-46CA-A6B0-12A512CD4BA8}" srcId="{9E74EF38-2848-48B9-9A23-56FE0A249F50}" destId="{5E577653-A4CD-482C-BE6A-59505A17E769}" srcOrd="0" destOrd="0" parTransId="{D99B7DFE-AD1E-49EB-8A9C-F4C37E69FA35}" sibTransId="{0258E66F-B0DE-4D09-BF9F-3915BB6939DA}"/>
    <dgm:cxn modelId="{40E724C5-1730-4EB4-B941-015F40A221E3}" srcId="{3479BC15-4397-4827-B2AC-BCBE91AA5AE5}" destId="{4709FC86-7FAB-42EA-A17A-B0127D55C9E7}" srcOrd="0" destOrd="0" parTransId="{2243803C-4D62-421A-9B9E-0F918EDCABFF}" sibTransId="{6F6BC4BB-83A7-4E9D-A820-4C4B275E2BD6}"/>
    <dgm:cxn modelId="{EDC82EB2-DF9C-4476-AC02-3A1041B3B1E9}" type="presOf" srcId="{CEF73C6A-D179-44B2-AEB4-5AF250F330D8}" destId="{0794233A-2C08-4BE4-8FB6-79931AD46892}" srcOrd="0" destOrd="0" presId="urn:microsoft.com/office/officeart/2005/8/layout/lProcess2"/>
    <dgm:cxn modelId="{7E26382E-166B-4244-8B7E-935D381D0E3D}" srcId="{5E577653-A4CD-482C-BE6A-59505A17E769}" destId="{8CC0DFDF-ED07-44FF-B7F7-16E7F0E24373}" srcOrd="1" destOrd="0" parTransId="{8CA71C55-BB99-489E-A820-9D353AC4E568}" sibTransId="{AAF97A24-BF43-4C32-ABF2-996B77E853D8}"/>
    <dgm:cxn modelId="{62E0B0B3-803F-439F-94C2-4AF8BC09D27F}" srcId="{9E74EF38-2848-48B9-9A23-56FE0A249F50}" destId="{3479BC15-4397-4827-B2AC-BCBE91AA5AE5}" srcOrd="1" destOrd="0" parTransId="{6A7D6C09-D6F9-400B-9EC6-8FA4F40122E8}" sibTransId="{CF6A87A8-5220-4F5E-8B2E-8DF16429022D}"/>
    <dgm:cxn modelId="{5741768B-9BF1-43F9-86EE-30282D2E54A9}" srcId="{3479BC15-4397-4827-B2AC-BCBE91AA5AE5}" destId="{577FFB9A-6E1F-4FD1-BEB0-0F306A091A7D}" srcOrd="2" destOrd="0" parTransId="{E1AD9F32-197A-469F-98C5-D3E1D99FF54E}" sibTransId="{215C3321-8BE1-49DE-9A21-303314F9561F}"/>
    <dgm:cxn modelId="{AB6FE9AA-A3D1-4EAB-ACC6-61BDEE4D9265}" type="presOf" srcId="{4709FC86-7FAB-42EA-A17A-B0127D55C9E7}" destId="{ABC78DB4-3334-4C9A-9530-8E5240B78088}" srcOrd="0" destOrd="0" presId="urn:microsoft.com/office/officeart/2005/8/layout/lProcess2"/>
    <dgm:cxn modelId="{AEB542EA-88A7-443E-8634-192726BC2A45}" srcId="{5E577653-A4CD-482C-BE6A-59505A17E769}" destId="{E7A01848-9F1E-42EE-86DC-4675D3E2AA88}" srcOrd="0" destOrd="0" parTransId="{DAF54BD9-9E67-406F-AF9F-E031EE3373CC}" sibTransId="{66B23C4B-B2D8-427D-B806-8F9CEFA4ECDF}"/>
    <dgm:cxn modelId="{795DB8BB-F31E-4337-ABFC-58DCE4F2F6DE}" type="presOf" srcId="{D9942D53-FEDA-422D-A6F4-7CDDCBDEB28C}" destId="{EDFD1E3C-F074-4454-B2F7-97AC9710087E}" srcOrd="0" destOrd="0" presId="urn:microsoft.com/office/officeart/2005/8/layout/lProcess2"/>
    <dgm:cxn modelId="{A2E70F8F-8B43-468C-A5B8-4ED9246F0B54}" type="presOf" srcId="{9E74EF38-2848-48B9-9A23-56FE0A249F50}" destId="{798F3E54-E842-4492-BF9B-33CFAFAE3558}" srcOrd="0" destOrd="0" presId="urn:microsoft.com/office/officeart/2005/8/layout/lProcess2"/>
    <dgm:cxn modelId="{B8C6438C-52DF-40C6-8322-4712B2905E3E}" type="presParOf" srcId="{798F3E54-E842-4492-BF9B-33CFAFAE3558}" destId="{11FA7D38-7B37-4372-9E62-D0161CAEAF2F}" srcOrd="0" destOrd="0" presId="urn:microsoft.com/office/officeart/2005/8/layout/lProcess2"/>
    <dgm:cxn modelId="{0A64E076-18DB-472A-B129-9C19E7C8A35C}" type="presParOf" srcId="{11FA7D38-7B37-4372-9E62-D0161CAEAF2F}" destId="{4D1117FE-A11F-490C-B92A-4154A03BDD93}" srcOrd="0" destOrd="0" presId="urn:microsoft.com/office/officeart/2005/8/layout/lProcess2"/>
    <dgm:cxn modelId="{4E89F56E-5CC6-4F24-831F-A832E4CEC3D0}" type="presParOf" srcId="{11FA7D38-7B37-4372-9E62-D0161CAEAF2F}" destId="{1A084628-830C-4039-960B-D7750E27961B}" srcOrd="1" destOrd="0" presId="urn:microsoft.com/office/officeart/2005/8/layout/lProcess2"/>
    <dgm:cxn modelId="{F909D7F0-F731-4E03-A20B-3602AB62A9F2}" type="presParOf" srcId="{11FA7D38-7B37-4372-9E62-D0161CAEAF2F}" destId="{492E296F-40A9-4B08-9AED-735F9B40B6EC}" srcOrd="2" destOrd="0" presId="urn:microsoft.com/office/officeart/2005/8/layout/lProcess2"/>
    <dgm:cxn modelId="{AA52CB92-2F03-492F-A5F7-D051D0B18999}" type="presParOf" srcId="{492E296F-40A9-4B08-9AED-735F9B40B6EC}" destId="{227984EB-2EDE-4D18-88A6-36435B5B1666}" srcOrd="0" destOrd="0" presId="urn:microsoft.com/office/officeart/2005/8/layout/lProcess2"/>
    <dgm:cxn modelId="{B9F39301-6F20-452D-A86D-64D491F91398}" type="presParOf" srcId="{227984EB-2EDE-4D18-88A6-36435B5B1666}" destId="{016A5005-C9A5-46E1-9738-B7E808EE5164}" srcOrd="0" destOrd="0" presId="urn:microsoft.com/office/officeart/2005/8/layout/lProcess2"/>
    <dgm:cxn modelId="{FE80ECE6-BA48-47FF-9B0F-993115AB6271}" type="presParOf" srcId="{227984EB-2EDE-4D18-88A6-36435B5B1666}" destId="{C246097D-699F-4CF1-AB3F-B986083CDB54}" srcOrd="1" destOrd="0" presId="urn:microsoft.com/office/officeart/2005/8/layout/lProcess2"/>
    <dgm:cxn modelId="{0F64E18F-FFD4-40BF-9051-BFB81C19F552}" type="presParOf" srcId="{227984EB-2EDE-4D18-88A6-36435B5B1666}" destId="{8A88A13F-D0B6-474E-BD8D-C6AF34CBD21B}" srcOrd="2" destOrd="0" presId="urn:microsoft.com/office/officeart/2005/8/layout/lProcess2"/>
    <dgm:cxn modelId="{C6DA5ABE-87DC-42C0-8114-EB4EE3DF90F3}" type="presParOf" srcId="{227984EB-2EDE-4D18-88A6-36435B5B1666}" destId="{E25486E5-8A5E-4A9B-BA71-E2E20D273EAD}" srcOrd="3" destOrd="0" presId="urn:microsoft.com/office/officeart/2005/8/layout/lProcess2"/>
    <dgm:cxn modelId="{084BA2EE-4A30-4351-8F9E-DAB12C9AA595}" type="presParOf" srcId="{227984EB-2EDE-4D18-88A6-36435B5B1666}" destId="{0794233A-2C08-4BE4-8FB6-79931AD46892}" srcOrd="4" destOrd="0" presId="urn:microsoft.com/office/officeart/2005/8/layout/lProcess2"/>
    <dgm:cxn modelId="{6BD317B6-D205-435D-8283-D6B139020DD5}" type="presParOf" srcId="{798F3E54-E842-4492-BF9B-33CFAFAE3558}" destId="{5A25BC0F-1EDA-453B-A69D-1E6AD3D6077B}" srcOrd="1" destOrd="0" presId="urn:microsoft.com/office/officeart/2005/8/layout/lProcess2"/>
    <dgm:cxn modelId="{6467449A-3B4B-43A8-B4FF-2AAB8B4851F5}" type="presParOf" srcId="{798F3E54-E842-4492-BF9B-33CFAFAE3558}" destId="{2D13C615-D36D-4050-87C6-241F680168C4}" srcOrd="2" destOrd="0" presId="urn:microsoft.com/office/officeart/2005/8/layout/lProcess2"/>
    <dgm:cxn modelId="{268F897F-AC67-40E5-ACD6-D8721A86D5C4}" type="presParOf" srcId="{2D13C615-D36D-4050-87C6-241F680168C4}" destId="{B8FE3E81-89E2-48E0-B232-A7A6CF6E9357}" srcOrd="0" destOrd="0" presId="urn:microsoft.com/office/officeart/2005/8/layout/lProcess2"/>
    <dgm:cxn modelId="{E3D75766-8AD7-4BA3-AD40-56DDA4F64B6B}" type="presParOf" srcId="{2D13C615-D36D-4050-87C6-241F680168C4}" destId="{EADCC6BF-FFF5-4933-9EC4-BB696F699382}" srcOrd="1" destOrd="0" presId="urn:microsoft.com/office/officeart/2005/8/layout/lProcess2"/>
    <dgm:cxn modelId="{F5C80142-FE71-4251-AB01-D053607AF9E9}" type="presParOf" srcId="{2D13C615-D36D-4050-87C6-241F680168C4}" destId="{FDE62D7F-A0EC-498D-8386-5A2AB0566BC2}" srcOrd="2" destOrd="0" presId="urn:microsoft.com/office/officeart/2005/8/layout/lProcess2"/>
    <dgm:cxn modelId="{EF9518A9-C70E-4BE0-A474-1024676F0F28}" type="presParOf" srcId="{FDE62D7F-A0EC-498D-8386-5A2AB0566BC2}" destId="{C1A89210-7889-4C2C-B702-F0B832B11189}" srcOrd="0" destOrd="0" presId="urn:microsoft.com/office/officeart/2005/8/layout/lProcess2"/>
    <dgm:cxn modelId="{A1731779-A683-40BF-BB79-4B49EF90FEDC}" type="presParOf" srcId="{C1A89210-7889-4C2C-B702-F0B832B11189}" destId="{ABC78DB4-3334-4C9A-9530-8E5240B78088}" srcOrd="0" destOrd="0" presId="urn:microsoft.com/office/officeart/2005/8/layout/lProcess2"/>
    <dgm:cxn modelId="{694E1461-E0EB-489A-BD9B-C43172F8675D}" type="presParOf" srcId="{C1A89210-7889-4C2C-B702-F0B832B11189}" destId="{4E7D21A4-803C-4732-9479-4CFEC6EB941B}" srcOrd="1" destOrd="0" presId="urn:microsoft.com/office/officeart/2005/8/layout/lProcess2"/>
    <dgm:cxn modelId="{D516BB61-E9C3-4CAA-A838-DDEF4F9438F5}" type="presParOf" srcId="{C1A89210-7889-4C2C-B702-F0B832B11189}" destId="{EDFD1E3C-F074-4454-B2F7-97AC9710087E}" srcOrd="2" destOrd="0" presId="urn:microsoft.com/office/officeart/2005/8/layout/lProcess2"/>
    <dgm:cxn modelId="{9157EC2E-AF00-4969-A7A2-989FA9AADAEB}" type="presParOf" srcId="{C1A89210-7889-4C2C-B702-F0B832B11189}" destId="{ED6DCF11-ABC1-4196-94A0-EDAE87FCAD6E}" srcOrd="3" destOrd="0" presId="urn:microsoft.com/office/officeart/2005/8/layout/lProcess2"/>
    <dgm:cxn modelId="{64EE0AD1-84FB-4DA7-8820-7831A85277E9}" type="presParOf" srcId="{C1A89210-7889-4C2C-B702-F0B832B11189}" destId="{336C5E79-8E9F-470E-9170-B7628F59EDE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Academic Common Market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39592764-29D6-4A8F-9C67-27C659BBD2D1}">
      <dgm:prSet/>
      <dgm:spPr/>
      <dgm:t>
        <a:bodyPr/>
        <a:lstStyle/>
        <a:p>
          <a:pPr rtl="0"/>
          <a:r>
            <a:rPr lang="en-US" dirty="0" smtClean="0"/>
            <a:t>Fee Discount Program</a:t>
          </a:r>
          <a:endParaRPr lang="en-US" dirty="0"/>
        </a:p>
      </dgm:t>
    </dgm:pt>
    <dgm:pt modelId="{1E97BC24-895B-4B4C-BA98-E03F3DB0C5BE}" type="sibTrans" cxnId="{FDAB1E02-EF0A-4AB1-9BA0-46A27E451075}">
      <dgm:prSet/>
      <dgm:spPr/>
      <dgm:t>
        <a:bodyPr/>
        <a:lstStyle/>
        <a:p>
          <a:endParaRPr lang="en-US"/>
        </a:p>
      </dgm:t>
    </dgm:pt>
    <dgm:pt modelId="{B9552FA9-3856-4574-B453-19DE45B1743F}" type="parTrans" cxnId="{FDAB1E02-EF0A-4AB1-9BA0-46A27E451075}">
      <dgm:prSet/>
      <dgm:spPr/>
      <dgm:t>
        <a:bodyPr/>
        <a:lstStyle/>
        <a:p>
          <a:endParaRPr lang="en-US"/>
        </a:p>
      </dgm:t>
    </dgm:pt>
    <dgm:pt modelId="{CB3149CC-7A9E-426D-8369-F4B0A07CF4E6}">
      <dgm:prSet/>
      <dgm:spPr/>
      <dgm:t>
        <a:bodyPr/>
        <a:lstStyle/>
        <a:p>
          <a:pPr rtl="0"/>
          <a:r>
            <a:rPr lang="en-US" dirty="0" smtClean="0"/>
            <a:t>CSS Profile</a:t>
          </a:r>
          <a:endParaRPr lang="en-US" dirty="0"/>
        </a:p>
      </dgm:t>
    </dgm:pt>
    <dgm:pt modelId="{7991401B-B06F-4444-B4F2-C3A077ABA47B}" type="parTrans" cxnId="{372D8A7D-41C4-46B5-8FA7-28F7A35CF22A}">
      <dgm:prSet/>
      <dgm:spPr/>
    </dgm:pt>
    <dgm:pt modelId="{6A0EB5DC-DF6D-44C9-B0E0-B5233A0B1067}" type="sibTrans" cxnId="{372D8A7D-41C4-46B5-8FA7-28F7A35CF22A}">
      <dgm:prSet/>
      <dgm:spPr/>
    </dgm:pt>
    <dgm:pt modelId="{B2AC10D4-987E-402E-8FA9-E3A1EE67D7E5}" type="pres">
      <dgm:prSet presAssocID="{2EA0FC77-3ABD-41A9-A2B7-2255F4782C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BF50F-424D-4927-9CF9-DFF98003EB97}" type="pres">
      <dgm:prSet presAssocID="{128428C6-ABEC-4071-9AC4-2769DA6482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3D44C-19B6-4A5F-884D-9D9F73CC6A4B}" type="pres">
      <dgm:prSet presAssocID="{F0040A49-A7D9-4028-83AB-9ECDBA1E0645}" presName="spacer" presStyleCnt="0"/>
      <dgm:spPr/>
    </dgm:pt>
    <dgm:pt modelId="{66F36A26-8B4E-4950-AF08-95796B14BBC8}" type="pres">
      <dgm:prSet presAssocID="{CB3149CC-7A9E-426D-8369-F4B0A07CF4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963B-F266-42C3-8BC4-085FBEF08EBF}" type="pres">
      <dgm:prSet presAssocID="{6A0EB5DC-DF6D-44C9-B0E0-B5233A0B1067}" presName="spacer" presStyleCnt="0"/>
      <dgm:spPr/>
    </dgm:pt>
    <dgm:pt modelId="{5381D90C-AA02-4762-B25C-E7B1C1D30584}" type="pres">
      <dgm:prSet presAssocID="{39592764-29D6-4A8F-9C67-27C659BBD2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D8A7D-41C4-46B5-8FA7-28F7A35CF22A}" srcId="{2EA0FC77-3ABD-41A9-A2B7-2255F4782C1E}" destId="{CB3149CC-7A9E-426D-8369-F4B0A07CF4E6}" srcOrd="1" destOrd="0" parTransId="{7991401B-B06F-4444-B4F2-C3A077ABA47B}" sibTransId="{6A0EB5DC-DF6D-44C9-B0E0-B5233A0B1067}"/>
    <dgm:cxn modelId="{B5433553-7942-4B1E-922A-711CB41827CE}" type="presOf" srcId="{CB3149CC-7A9E-426D-8369-F4B0A07CF4E6}" destId="{66F36A26-8B4E-4950-AF08-95796B14BBC8}" srcOrd="0" destOrd="0" presId="urn:microsoft.com/office/officeart/2005/8/layout/vList2"/>
    <dgm:cxn modelId="{8026AC90-6E38-43DB-8828-65A597E9B778}" type="presOf" srcId="{2EA0FC77-3ABD-41A9-A2B7-2255F4782C1E}" destId="{B2AC10D4-987E-402E-8FA9-E3A1EE67D7E5}" srcOrd="0" destOrd="0" presId="urn:microsoft.com/office/officeart/2005/8/layout/vList2"/>
    <dgm:cxn modelId="{FFFF7BE9-9580-4179-ADF4-1B5FD5129328}" srcId="{2EA0FC77-3ABD-41A9-A2B7-2255F4782C1E}" destId="{128428C6-ABEC-4071-9AC4-2769DA648205}" srcOrd="0" destOrd="0" parTransId="{29C87EBA-D75A-4057-8D42-9C5E729DD611}" sibTransId="{F0040A49-A7D9-4028-83AB-9ECDBA1E0645}"/>
    <dgm:cxn modelId="{12215A44-7497-42DB-BAE3-E13E85DCAB32}" type="presOf" srcId="{128428C6-ABEC-4071-9AC4-2769DA648205}" destId="{688BF50F-424D-4927-9CF9-DFF98003EB97}" srcOrd="0" destOrd="0" presId="urn:microsoft.com/office/officeart/2005/8/layout/vList2"/>
    <dgm:cxn modelId="{72DD90BB-C016-476C-B6C0-11DE650F1E96}" type="presOf" srcId="{39592764-29D6-4A8F-9C67-27C659BBD2D1}" destId="{5381D90C-AA02-4762-B25C-E7B1C1D30584}" srcOrd="0" destOrd="0" presId="urn:microsoft.com/office/officeart/2005/8/layout/vList2"/>
    <dgm:cxn modelId="{FDAB1E02-EF0A-4AB1-9BA0-46A27E451075}" srcId="{2EA0FC77-3ABD-41A9-A2B7-2255F4782C1E}" destId="{39592764-29D6-4A8F-9C67-27C659BBD2D1}" srcOrd="2" destOrd="0" parTransId="{B9552FA9-3856-4574-B453-19DE45B1743F}" sibTransId="{1E97BC24-895B-4B4C-BA98-E03F3DB0C5BE}"/>
    <dgm:cxn modelId="{87284863-C5EE-4D77-A80C-DF34BF77848B}" type="presParOf" srcId="{B2AC10D4-987E-402E-8FA9-E3A1EE67D7E5}" destId="{688BF50F-424D-4927-9CF9-DFF98003EB97}" srcOrd="0" destOrd="0" presId="urn:microsoft.com/office/officeart/2005/8/layout/vList2"/>
    <dgm:cxn modelId="{D2384682-AF1A-46D0-B129-EA42745C084E}" type="presParOf" srcId="{B2AC10D4-987E-402E-8FA9-E3A1EE67D7E5}" destId="{CD73D44C-19B6-4A5F-884D-9D9F73CC6A4B}" srcOrd="1" destOrd="0" presId="urn:microsoft.com/office/officeart/2005/8/layout/vList2"/>
    <dgm:cxn modelId="{94B24CFA-01B3-45C2-92FD-E4D49643CB80}" type="presParOf" srcId="{B2AC10D4-987E-402E-8FA9-E3A1EE67D7E5}" destId="{66F36A26-8B4E-4950-AF08-95796B14BBC8}" srcOrd="2" destOrd="0" presId="urn:microsoft.com/office/officeart/2005/8/layout/vList2"/>
    <dgm:cxn modelId="{1D787DE8-8CAA-48D3-BE8B-720C0B8E16E2}" type="presParOf" srcId="{B2AC10D4-987E-402E-8FA9-E3A1EE67D7E5}" destId="{972B963B-F266-42C3-8BC4-085FBEF08EBF}" srcOrd="3" destOrd="0" presId="urn:microsoft.com/office/officeart/2005/8/layout/vList2"/>
    <dgm:cxn modelId="{9E4A25D3-6F8E-4DEE-B92F-15036E513DCB}" type="presParOf" srcId="{B2AC10D4-987E-402E-8FA9-E3A1EE67D7E5}" destId="{5381D90C-AA02-4762-B25C-E7B1C1D305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dirty="0" smtClean="0"/>
            <a:t>24 attempted hour benchmark</a:t>
          </a:r>
          <a:endParaRPr lang="en-US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72 attempted hour benchmark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2CC23B4F-1DD1-4113-BCAB-F50AAAFBE5EA}">
      <dgm:prSet/>
      <dgm:spPr/>
      <dgm:t>
        <a:bodyPr/>
        <a:lstStyle/>
        <a:p>
          <a:pPr rtl="0"/>
          <a:r>
            <a:rPr lang="en-US" dirty="0" smtClean="0"/>
            <a:t>2.75 – 2.99 cumulative GPA &amp; 3.0 semester GPA</a:t>
          </a:r>
          <a:endParaRPr lang="en-US" dirty="0"/>
        </a:p>
      </dgm:t>
    </dgm:pt>
    <dgm:pt modelId="{10926AFF-BB24-42F7-8386-E857E0699774}" type="sibTrans" cxnId="{0C03A31C-6777-4431-95C0-91BED4C550CC}">
      <dgm:prSet/>
      <dgm:spPr/>
      <dgm:t>
        <a:bodyPr/>
        <a:lstStyle/>
        <a:p>
          <a:endParaRPr lang="en-US"/>
        </a:p>
      </dgm:t>
    </dgm:pt>
    <dgm:pt modelId="{86BA8554-3213-45C3-B1C9-F7D4B0016525}" type="parTrans" cxnId="{0C03A31C-6777-4431-95C0-91BED4C550CC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3.0 cumulative GPA </a:t>
          </a:r>
          <a:r>
            <a:rPr lang="en-US" b="1" dirty="0" smtClean="0"/>
            <a:t>or</a:t>
          </a:r>
          <a:endParaRPr lang="en-US" b="1" dirty="0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F91E328F-3ECA-46BB-A140-619F61B12142}">
      <dgm:prSet/>
      <dgm:spPr/>
      <dgm:t>
        <a:bodyPr/>
        <a:lstStyle/>
        <a:p>
          <a:pPr rtl="0"/>
          <a:r>
            <a:rPr lang="en-US" b="0" dirty="0" smtClean="0"/>
            <a:t>2.75 cumulative GPA</a:t>
          </a:r>
          <a:endParaRPr lang="en-US" b="0" dirty="0"/>
        </a:p>
      </dgm:t>
    </dgm:pt>
    <dgm:pt modelId="{3B57DC4B-BC2E-47DF-9196-3179686816FE}" type="sibTrans" cxnId="{D1966662-CE4E-47CB-AE08-43A3A542FB09}">
      <dgm:prSet/>
      <dgm:spPr/>
      <dgm:t>
        <a:bodyPr/>
        <a:lstStyle/>
        <a:p>
          <a:endParaRPr lang="en-US"/>
        </a:p>
      </dgm:t>
    </dgm:pt>
    <dgm:pt modelId="{77CB0EE0-2FCE-4E39-8034-8C831C40D02C}" type="parTrans" cxnId="{D1966662-CE4E-47CB-AE08-43A3A542FB09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dirty="0" smtClean="0"/>
            <a:t>48 attempted hour benchmark</a:t>
          </a:r>
          <a:endParaRPr lang="en-US" dirty="0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29039EE0-EA35-49E0-AE49-CC18A5491FAA}">
      <dgm:prSet/>
      <dgm:spPr/>
      <dgm:t>
        <a:bodyPr/>
        <a:lstStyle/>
        <a:p>
          <a:pPr rtl="0"/>
          <a:r>
            <a:rPr lang="en-US" b="0" dirty="0" smtClean="0"/>
            <a:t>2.75 cumulative GPA</a:t>
          </a:r>
          <a:endParaRPr lang="en-US" b="0" dirty="0"/>
        </a:p>
      </dgm:t>
    </dgm:pt>
    <dgm:pt modelId="{E781C243-330E-471C-A5EC-07441C24BAB5}" type="sibTrans" cxnId="{BB9B3055-2289-47BD-AE06-11031D7AE564}">
      <dgm:prSet/>
      <dgm:spPr/>
      <dgm:t>
        <a:bodyPr/>
        <a:lstStyle/>
        <a:p>
          <a:endParaRPr lang="en-US"/>
        </a:p>
      </dgm:t>
    </dgm:pt>
    <dgm:pt modelId="{DA78E332-9057-4254-9AE9-4F69C7A8C59E}" type="parTrans" cxnId="{BB9B3055-2289-47BD-AE06-11031D7AE564}">
      <dgm:prSet/>
      <dgm:spPr/>
      <dgm:t>
        <a:bodyPr/>
        <a:lstStyle/>
        <a:p>
          <a:endParaRPr lang="en-US"/>
        </a:p>
      </dgm:t>
    </dgm:pt>
    <dgm:pt modelId="{BCD2C7CD-DA7C-4654-95F4-57A233D6AB07}">
      <dgm:prSet/>
      <dgm:spPr/>
      <dgm:t>
        <a:bodyPr/>
        <a:lstStyle/>
        <a:p>
          <a:pPr rtl="0"/>
          <a:r>
            <a:rPr lang="en-US" dirty="0" smtClean="0"/>
            <a:t>96 attempted hour benchmark</a:t>
          </a:r>
          <a:endParaRPr lang="en-US" dirty="0"/>
        </a:p>
      </dgm:t>
    </dgm:pt>
    <dgm:pt modelId="{C663E028-CE83-4EF4-A93C-F9EB3E7856CA}" type="parTrans" cxnId="{0BDEA3B5-5387-40DE-A791-0E04B6EFBF86}">
      <dgm:prSet/>
      <dgm:spPr/>
      <dgm:t>
        <a:bodyPr/>
        <a:lstStyle/>
        <a:p>
          <a:endParaRPr lang="en-US"/>
        </a:p>
      </dgm:t>
    </dgm:pt>
    <dgm:pt modelId="{680B766D-CEC5-4F2E-94EF-082AC45D7BBC}" type="sibTrans" cxnId="{0BDEA3B5-5387-40DE-A791-0E04B6EFBF86}">
      <dgm:prSet/>
      <dgm:spPr/>
      <dgm:t>
        <a:bodyPr/>
        <a:lstStyle/>
        <a:p>
          <a:endParaRPr lang="en-US"/>
        </a:p>
      </dgm:t>
    </dgm:pt>
    <dgm:pt modelId="{8A87B5E7-E40E-4A36-9CE7-D31B8B3C0777}">
      <dgm:prSet/>
      <dgm:spPr/>
      <dgm:t>
        <a:bodyPr/>
        <a:lstStyle/>
        <a:p>
          <a:pPr rtl="0"/>
          <a:r>
            <a:rPr lang="en-US" dirty="0" smtClean="0"/>
            <a:t>3.0 cumulative GPA </a:t>
          </a:r>
          <a:r>
            <a:rPr lang="en-US" b="1" dirty="0" smtClean="0"/>
            <a:t>or</a:t>
          </a:r>
          <a:endParaRPr lang="en-US" b="1" dirty="0"/>
        </a:p>
      </dgm:t>
    </dgm:pt>
    <dgm:pt modelId="{64BB5DE4-9F94-4F7B-BD83-AA69A27B8086}" type="parTrans" cxnId="{F3A16C70-C83C-4966-9BBB-938395842F9C}">
      <dgm:prSet/>
      <dgm:spPr/>
      <dgm:t>
        <a:bodyPr/>
        <a:lstStyle/>
        <a:p>
          <a:endParaRPr lang="en-US"/>
        </a:p>
      </dgm:t>
    </dgm:pt>
    <dgm:pt modelId="{F8D9D028-4D38-4525-87BC-EE768C0FDBDA}" type="sibTrans" cxnId="{F3A16C70-C83C-4966-9BBB-938395842F9C}">
      <dgm:prSet/>
      <dgm:spPr/>
      <dgm:t>
        <a:bodyPr/>
        <a:lstStyle/>
        <a:p>
          <a:endParaRPr lang="en-US"/>
        </a:p>
      </dgm:t>
    </dgm:pt>
    <dgm:pt modelId="{3A0250D4-E372-48A2-9265-66FD00731141}">
      <dgm:prSet/>
      <dgm:spPr/>
      <dgm:t>
        <a:bodyPr/>
        <a:lstStyle/>
        <a:p>
          <a:pPr rtl="0"/>
          <a:r>
            <a:rPr lang="en-US" dirty="0" smtClean="0"/>
            <a:t>2.75 – 2.99 cumulative GPA &amp; 3.0 semester GPA</a:t>
          </a:r>
          <a:endParaRPr lang="en-US" dirty="0"/>
        </a:p>
      </dgm:t>
    </dgm:pt>
    <dgm:pt modelId="{8E7E5BEC-A7C9-4092-ADBA-ED435CED744F}" type="parTrans" cxnId="{A71DDA09-7360-4F95-A46F-09A1CDAFB53A}">
      <dgm:prSet/>
      <dgm:spPr/>
      <dgm:t>
        <a:bodyPr/>
        <a:lstStyle/>
        <a:p>
          <a:endParaRPr lang="en-US"/>
        </a:p>
      </dgm:t>
    </dgm:pt>
    <dgm:pt modelId="{465B33E4-0065-4F3D-8996-DA6972764EF4}" type="sibTrans" cxnId="{A71DDA09-7360-4F95-A46F-09A1CDAFB53A}">
      <dgm:prSet/>
      <dgm:spPr/>
      <dgm:t>
        <a:bodyPr/>
        <a:lstStyle/>
        <a:p>
          <a:endParaRPr lang="en-US"/>
        </a:p>
      </dgm:t>
    </dgm:pt>
    <dgm:pt modelId="{AD703665-9DF9-49D5-92AB-A2D21348786E}" type="pres">
      <dgm:prSet presAssocID="{2EA0FC77-3ABD-41A9-A2B7-2255F4782C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9A22B-9FF0-463F-9D3B-43CE2C6A5850}" type="pres">
      <dgm:prSet presAssocID="{C35052F7-5458-4424-BD4B-5C4166BAEEDC}" presName="linNode" presStyleCnt="0"/>
      <dgm:spPr/>
    </dgm:pt>
    <dgm:pt modelId="{C96D53A8-5E45-49A4-A446-E5E6EDD3CF2F}" type="pres">
      <dgm:prSet presAssocID="{C35052F7-5458-4424-BD4B-5C4166BAEEDC}" presName="parentText" presStyleLbl="node1" presStyleIdx="0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08243-448C-4D34-A3F4-EBDEEB60B368}" type="pres">
      <dgm:prSet presAssocID="{C35052F7-5458-4424-BD4B-5C4166BAEEDC}" presName="descendantText" presStyleLbl="alignAccFollowNode1" presStyleIdx="0" presStyleCnt="4" custScaleX="10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4F0FB-8F80-4D91-AB2B-610FCCFF50E6}" type="pres">
      <dgm:prSet presAssocID="{3962A328-B810-4D2A-87CA-E2CD6A292A25}" presName="sp" presStyleCnt="0"/>
      <dgm:spPr/>
    </dgm:pt>
    <dgm:pt modelId="{F22E360E-3B3B-4833-8334-AFA320FB9E6D}" type="pres">
      <dgm:prSet presAssocID="{8B979FBB-79C0-40B7-80BB-7668FB5A8A57}" presName="linNode" presStyleCnt="0"/>
      <dgm:spPr/>
    </dgm:pt>
    <dgm:pt modelId="{67AF71EE-B3F6-415E-8843-2C3C9B05F137}" type="pres">
      <dgm:prSet presAssocID="{8B979FBB-79C0-40B7-80BB-7668FB5A8A57}" presName="parentText" presStyleLbl="node1" presStyleIdx="1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E9053-B97B-4840-A830-12494E41ECB8}" type="pres">
      <dgm:prSet presAssocID="{8B979FBB-79C0-40B7-80BB-7668FB5A8A57}" presName="descendantText" presStyleLbl="alignAccFollowNode1" presStyleIdx="1" presStyleCnt="4" custScaleX="10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141EC-2CE6-474E-949A-4C894F686A2B}" type="pres">
      <dgm:prSet presAssocID="{C751AB3B-8056-43F8-82F4-011D253647CD}" presName="sp" presStyleCnt="0"/>
      <dgm:spPr/>
    </dgm:pt>
    <dgm:pt modelId="{58DB6755-0589-483E-92AD-38D53950FBBB}" type="pres">
      <dgm:prSet presAssocID="{128428C6-ABEC-4071-9AC4-2769DA648205}" presName="linNode" presStyleCnt="0"/>
      <dgm:spPr/>
    </dgm:pt>
    <dgm:pt modelId="{39134638-5578-46AF-A94F-DC7A381F1376}" type="pres">
      <dgm:prSet presAssocID="{128428C6-ABEC-4071-9AC4-2769DA648205}" presName="parentText" presStyleLbl="node1" presStyleIdx="2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446E1-0D31-438E-8257-82B46B006BAD}" type="pres">
      <dgm:prSet presAssocID="{128428C6-ABEC-4071-9AC4-2769DA648205}" presName="descendantText" presStyleLbl="alignAccFollowNode1" presStyleIdx="2" presStyleCnt="4" custScaleX="1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671BC-49EC-4EB4-849D-53B21EA90C51}" type="pres">
      <dgm:prSet presAssocID="{F0040A49-A7D9-4028-83AB-9ECDBA1E0645}" presName="sp" presStyleCnt="0"/>
      <dgm:spPr/>
    </dgm:pt>
    <dgm:pt modelId="{270FF02E-7822-496F-93E7-C00EE3A92F3F}" type="pres">
      <dgm:prSet presAssocID="{BCD2C7CD-DA7C-4654-95F4-57A233D6AB07}" presName="linNode" presStyleCnt="0"/>
      <dgm:spPr/>
    </dgm:pt>
    <dgm:pt modelId="{DCF2E038-9FDF-452E-8403-E78042478800}" type="pres">
      <dgm:prSet presAssocID="{BCD2C7CD-DA7C-4654-95F4-57A233D6AB07}" presName="parentText" presStyleLbl="node1" presStyleIdx="3" presStyleCnt="4" custScaleX="87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0C1F-B36E-4CC9-B33D-15A7C95B877D}" type="pres">
      <dgm:prSet presAssocID="{BCD2C7CD-DA7C-4654-95F4-57A233D6AB07}" presName="descendantText" presStyleLbl="alignAccFollowNode1" presStyleIdx="3" presStyleCnt="4" custScaleX="1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B1752-92CA-4C0A-91C1-56DBF7C086C6}" type="presOf" srcId="{29039EE0-EA35-49E0-AE49-CC18A5491FAA}" destId="{D2308243-448C-4D34-A3F4-EBDEEB60B368}" srcOrd="0" destOrd="0" presId="urn:microsoft.com/office/officeart/2005/8/layout/vList5"/>
    <dgm:cxn modelId="{017FCCA7-47B2-491C-A769-87AD3001E347}" srcId="{2EA0FC77-3ABD-41A9-A2B7-2255F4782C1E}" destId="{8B979FBB-79C0-40B7-80BB-7668FB5A8A57}" srcOrd="1" destOrd="0" parTransId="{8EC1A5A6-5E61-4689-B51E-0C715DBA73FA}" sibTransId="{C751AB3B-8056-43F8-82F4-011D253647CD}"/>
    <dgm:cxn modelId="{0C03A31C-6777-4431-95C0-91BED4C550CC}" srcId="{128428C6-ABEC-4071-9AC4-2769DA648205}" destId="{2CC23B4F-1DD1-4113-BCAB-F50AAAFBE5EA}" srcOrd="1" destOrd="0" parTransId="{86BA8554-3213-45C3-B1C9-F7D4B0016525}" sibTransId="{10926AFF-BB24-42F7-8386-E857E0699774}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161C4378-3645-4B36-9735-12D4A0C36511}" type="presOf" srcId="{BCD2C7CD-DA7C-4654-95F4-57A233D6AB07}" destId="{DCF2E038-9FDF-452E-8403-E78042478800}" srcOrd="0" destOrd="0" presId="urn:microsoft.com/office/officeart/2005/8/layout/vList5"/>
    <dgm:cxn modelId="{0BDEA3B5-5387-40DE-A791-0E04B6EFBF86}" srcId="{2EA0FC77-3ABD-41A9-A2B7-2255F4782C1E}" destId="{BCD2C7CD-DA7C-4654-95F4-57A233D6AB07}" srcOrd="3" destOrd="0" parTransId="{C663E028-CE83-4EF4-A93C-F9EB3E7856CA}" sibTransId="{680B766D-CEC5-4F2E-94EF-082AC45D7BBC}"/>
    <dgm:cxn modelId="{D417467A-D2A5-434B-B55F-A6C632DAE04D}" type="presOf" srcId="{8A87B5E7-E40E-4A36-9CE7-D31B8B3C0777}" destId="{0D3C0C1F-B36E-4CC9-B33D-15A7C95B877D}" srcOrd="0" destOrd="0" presId="urn:microsoft.com/office/officeart/2005/8/layout/vList5"/>
    <dgm:cxn modelId="{D8A62954-BBE3-46BB-931F-42F5CA0251AC}" type="presOf" srcId="{F91E328F-3ECA-46BB-A140-619F61B12142}" destId="{B96E9053-B97B-4840-A830-12494E41ECB8}" srcOrd="0" destOrd="0" presId="urn:microsoft.com/office/officeart/2005/8/layout/vList5"/>
    <dgm:cxn modelId="{F3A16C70-C83C-4966-9BBB-938395842F9C}" srcId="{BCD2C7CD-DA7C-4654-95F4-57A233D6AB07}" destId="{8A87B5E7-E40E-4A36-9CE7-D31B8B3C0777}" srcOrd="0" destOrd="0" parTransId="{64BB5DE4-9F94-4F7B-BD83-AA69A27B8086}" sibTransId="{F8D9D028-4D38-4525-87BC-EE768C0FDBDA}"/>
    <dgm:cxn modelId="{BB9B3055-2289-47BD-AE06-11031D7AE564}" srcId="{C35052F7-5458-4424-BD4B-5C4166BAEEDC}" destId="{29039EE0-EA35-49E0-AE49-CC18A5491FAA}" srcOrd="0" destOrd="0" parTransId="{DA78E332-9057-4254-9AE9-4F69C7A8C59E}" sibTransId="{E781C243-330E-471C-A5EC-07441C24BAB5}"/>
    <dgm:cxn modelId="{60DACABB-D18C-4F13-9828-7CE4D3D6A70B}" type="presOf" srcId="{2EA0FC77-3ABD-41A9-A2B7-2255F4782C1E}" destId="{AD703665-9DF9-49D5-92AB-A2D21348786E}" srcOrd="0" destOrd="0" presId="urn:microsoft.com/office/officeart/2005/8/layout/vList5"/>
    <dgm:cxn modelId="{1B97767A-F505-43E3-A875-32FC603A236B}" type="presOf" srcId="{2CC23B4F-1DD1-4113-BCAB-F50AAAFBE5EA}" destId="{94E446E1-0D31-438E-8257-82B46B006BAD}" srcOrd="0" destOrd="1" presId="urn:microsoft.com/office/officeart/2005/8/layout/vList5"/>
    <dgm:cxn modelId="{A1E687E3-3FAE-416E-9E18-9D4C54972027}" type="presOf" srcId="{8B979FBB-79C0-40B7-80BB-7668FB5A8A57}" destId="{67AF71EE-B3F6-415E-8843-2C3C9B05F137}" srcOrd="0" destOrd="0" presId="urn:microsoft.com/office/officeart/2005/8/layout/vList5"/>
    <dgm:cxn modelId="{BA7A233A-0706-4658-9A67-741A0A9271B0}" type="presOf" srcId="{3A0250D4-E372-48A2-9265-66FD00731141}" destId="{0D3C0C1F-B36E-4CC9-B33D-15A7C95B877D}" srcOrd="0" destOrd="1" presId="urn:microsoft.com/office/officeart/2005/8/layout/vList5"/>
    <dgm:cxn modelId="{D1966662-CE4E-47CB-AE08-43A3A542FB09}" srcId="{8B979FBB-79C0-40B7-80BB-7668FB5A8A57}" destId="{F91E328F-3ECA-46BB-A140-619F61B12142}" srcOrd="0" destOrd="0" parTransId="{77CB0EE0-2FCE-4E39-8034-8C831C40D02C}" sibTransId="{3B57DC4B-BC2E-47DF-9196-3179686816FE}"/>
    <dgm:cxn modelId="{E6AAEC1B-70B5-46EB-8147-8B8BC55EB1D8}" type="presOf" srcId="{128428C6-ABEC-4071-9AC4-2769DA648205}" destId="{39134638-5578-46AF-A94F-DC7A381F1376}" srcOrd="0" destOrd="0" presId="urn:microsoft.com/office/officeart/2005/8/layout/vList5"/>
    <dgm:cxn modelId="{A71DDA09-7360-4F95-A46F-09A1CDAFB53A}" srcId="{BCD2C7CD-DA7C-4654-95F4-57A233D6AB07}" destId="{3A0250D4-E372-48A2-9265-66FD00731141}" srcOrd="1" destOrd="0" parTransId="{8E7E5BEC-A7C9-4092-ADBA-ED435CED744F}" sibTransId="{465B33E4-0065-4F3D-8996-DA6972764EF4}"/>
    <dgm:cxn modelId="{C31D55E6-536C-4AC4-9B93-8C5B3FAFC14F}" srcId="{128428C6-ABEC-4071-9AC4-2769DA648205}" destId="{7BBA28C0-8190-412C-9C07-5B13B202A596}" srcOrd="0" destOrd="0" parTransId="{CC8D3FFC-C5CE-4BC5-AF75-550F7CC54966}" sibTransId="{2F0DA67A-7734-4082-B32F-29C8F97C6F07}"/>
    <dgm:cxn modelId="{874E7FF2-FB50-463C-85CF-334F349F1873}" type="presOf" srcId="{7BBA28C0-8190-412C-9C07-5B13B202A596}" destId="{94E446E1-0D31-438E-8257-82B46B006BAD}" srcOrd="0" destOrd="0" presId="urn:microsoft.com/office/officeart/2005/8/layout/vList5"/>
    <dgm:cxn modelId="{D9A5060A-C36D-4F0F-9C45-9B2825A563FA}" type="presOf" srcId="{C35052F7-5458-4424-BD4B-5C4166BAEEDC}" destId="{C96D53A8-5E45-49A4-A446-E5E6EDD3CF2F}" srcOrd="0" destOrd="0" presId="urn:microsoft.com/office/officeart/2005/8/layout/vList5"/>
    <dgm:cxn modelId="{FFFF7BE9-9580-4179-ADF4-1B5FD5129328}" srcId="{2EA0FC77-3ABD-41A9-A2B7-2255F4782C1E}" destId="{128428C6-ABEC-4071-9AC4-2769DA648205}" srcOrd="2" destOrd="0" parTransId="{29C87EBA-D75A-4057-8D42-9C5E729DD611}" sibTransId="{F0040A49-A7D9-4028-83AB-9ECDBA1E0645}"/>
    <dgm:cxn modelId="{ECBE2683-3E25-477A-8814-37A17976BADF}" type="presParOf" srcId="{AD703665-9DF9-49D5-92AB-A2D21348786E}" destId="{2D99A22B-9FF0-463F-9D3B-43CE2C6A5850}" srcOrd="0" destOrd="0" presId="urn:microsoft.com/office/officeart/2005/8/layout/vList5"/>
    <dgm:cxn modelId="{3BD102BF-3DCC-41A9-A840-0D0CFF07B8DB}" type="presParOf" srcId="{2D99A22B-9FF0-463F-9D3B-43CE2C6A5850}" destId="{C96D53A8-5E45-49A4-A446-E5E6EDD3CF2F}" srcOrd="0" destOrd="0" presId="urn:microsoft.com/office/officeart/2005/8/layout/vList5"/>
    <dgm:cxn modelId="{DC478732-403B-43C0-898D-1B9B9D6BD8C1}" type="presParOf" srcId="{2D99A22B-9FF0-463F-9D3B-43CE2C6A5850}" destId="{D2308243-448C-4D34-A3F4-EBDEEB60B368}" srcOrd="1" destOrd="0" presId="urn:microsoft.com/office/officeart/2005/8/layout/vList5"/>
    <dgm:cxn modelId="{84FD4D7D-DF92-4B92-A8C4-04065FD42D7B}" type="presParOf" srcId="{AD703665-9DF9-49D5-92AB-A2D21348786E}" destId="{5A34F0FB-8F80-4D91-AB2B-610FCCFF50E6}" srcOrd="1" destOrd="0" presId="urn:microsoft.com/office/officeart/2005/8/layout/vList5"/>
    <dgm:cxn modelId="{D273519C-FABB-4E2B-A8F4-570BA4F90169}" type="presParOf" srcId="{AD703665-9DF9-49D5-92AB-A2D21348786E}" destId="{F22E360E-3B3B-4833-8334-AFA320FB9E6D}" srcOrd="2" destOrd="0" presId="urn:microsoft.com/office/officeart/2005/8/layout/vList5"/>
    <dgm:cxn modelId="{3006AFFE-7D89-454C-A909-7C72CE1FD542}" type="presParOf" srcId="{F22E360E-3B3B-4833-8334-AFA320FB9E6D}" destId="{67AF71EE-B3F6-415E-8843-2C3C9B05F137}" srcOrd="0" destOrd="0" presId="urn:microsoft.com/office/officeart/2005/8/layout/vList5"/>
    <dgm:cxn modelId="{2EAB7C05-56EC-4532-85B6-2C281F33B27B}" type="presParOf" srcId="{F22E360E-3B3B-4833-8334-AFA320FB9E6D}" destId="{B96E9053-B97B-4840-A830-12494E41ECB8}" srcOrd="1" destOrd="0" presId="urn:microsoft.com/office/officeart/2005/8/layout/vList5"/>
    <dgm:cxn modelId="{B43337A3-3FFB-47BA-A50B-34D2B7428DC0}" type="presParOf" srcId="{AD703665-9DF9-49D5-92AB-A2D21348786E}" destId="{427141EC-2CE6-474E-949A-4C894F686A2B}" srcOrd="3" destOrd="0" presId="urn:microsoft.com/office/officeart/2005/8/layout/vList5"/>
    <dgm:cxn modelId="{C5854FEB-E52D-4677-BCD8-997811FA43BE}" type="presParOf" srcId="{AD703665-9DF9-49D5-92AB-A2D21348786E}" destId="{58DB6755-0589-483E-92AD-38D53950FBBB}" srcOrd="4" destOrd="0" presId="urn:microsoft.com/office/officeart/2005/8/layout/vList5"/>
    <dgm:cxn modelId="{DC5BF24A-C8DE-46E5-AD9A-723299065452}" type="presParOf" srcId="{58DB6755-0589-483E-92AD-38D53950FBBB}" destId="{39134638-5578-46AF-A94F-DC7A381F1376}" srcOrd="0" destOrd="0" presId="urn:microsoft.com/office/officeart/2005/8/layout/vList5"/>
    <dgm:cxn modelId="{EE661723-64F9-4070-AE4D-9974AC6DFEF3}" type="presParOf" srcId="{58DB6755-0589-483E-92AD-38D53950FBBB}" destId="{94E446E1-0D31-438E-8257-82B46B006BAD}" srcOrd="1" destOrd="0" presId="urn:microsoft.com/office/officeart/2005/8/layout/vList5"/>
    <dgm:cxn modelId="{3B79FDF2-B91E-4B08-9A1D-A2E43CD673DC}" type="presParOf" srcId="{AD703665-9DF9-49D5-92AB-A2D21348786E}" destId="{666671BC-49EC-4EB4-849D-53B21EA90C51}" srcOrd="5" destOrd="0" presId="urn:microsoft.com/office/officeart/2005/8/layout/vList5"/>
    <dgm:cxn modelId="{42062457-0EDE-436C-A166-65FF5A95CFB0}" type="presParOf" srcId="{AD703665-9DF9-49D5-92AB-A2D21348786E}" destId="{270FF02E-7822-496F-93E7-C00EE3A92F3F}" srcOrd="6" destOrd="0" presId="urn:microsoft.com/office/officeart/2005/8/layout/vList5"/>
    <dgm:cxn modelId="{ACE09685-8748-45F0-93D4-315009567336}" type="presParOf" srcId="{270FF02E-7822-496F-93E7-C00EE3A92F3F}" destId="{DCF2E038-9FDF-452E-8403-E78042478800}" srcOrd="0" destOrd="0" presId="urn:microsoft.com/office/officeart/2005/8/layout/vList5"/>
    <dgm:cxn modelId="{D313A723-F869-4F93-8253-6D6D374784CE}" type="presParOf" srcId="{270FF02E-7822-496F-93E7-C00EE3A92F3F}" destId="{0D3C0C1F-B36E-4CC9-B33D-15A7C95B87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2BC8E2-B33D-4BFC-95AF-E384A965ACDB}">
      <dgm:prSet/>
      <dgm:spPr/>
      <dgm:t>
        <a:bodyPr/>
        <a:lstStyle/>
        <a:p>
          <a:pPr rtl="0"/>
          <a:r>
            <a:rPr lang="en-US" dirty="0" smtClean="0"/>
            <a:t>Package</a:t>
          </a:r>
          <a:endParaRPr lang="en-US" dirty="0"/>
        </a:p>
      </dgm:t>
    </dgm:pt>
    <dgm:pt modelId="{5EFB4BA6-DE99-4C34-9D50-4BAEE14DA412}" type="parTrans" cxnId="{06BC3ADD-7199-4AD7-B47E-F1543D059328}">
      <dgm:prSet/>
      <dgm:spPr/>
      <dgm:t>
        <a:bodyPr/>
        <a:lstStyle/>
        <a:p>
          <a:endParaRPr lang="en-US"/>
        </a:p>
      </dgm:t>
    </dgm:pt>
    <dgm:pt modelId="{4ECD6802-8F46-49FB-BCD0-502FB3292993}" type="sibTrans" cxnId="{06BC3ADD-7199-4AD7-B47E-F1543D059328}">
      <dgm:prSet/>
      <dgm:spPr/>
      <dgm:t>
        <a:bodyPr/>
        <a:lstStyle/>
        <a:p>
          <a:endParaRPr lang="en-US"/>
        </a:p>
      </dgm:t>
    </dgm:pt>
    <dgm:pt modelId="{0D07F33C-429A-456E-A680-9DC1C2FCFA39}">
      <dgm:prSet/>
      <dgm:spPr/>
      <dgm:t>
        <a:bodyPr/>
        <a:lstStyle/>
        <a:p>
          <a:pPr rtl="0"/>
          <a:r>
            <a:rPr lang="en-US" dirty="0" smtClean="0"/>
            <a:t>Federal</a:t>
          </a:r>
          <a:endParaRPr lang="en-US" dirty="0"/>
        </a:p>
      </dgm:t>
    </dgm:pt>
    <dgm:pt modelId="{BBD22E7F-471C-4545-885F-8379687EBB49}" type="parTrans" cxnId="{AF43EAE7-3445-49EA-A40E-89F100B8DE74}">
      <dgm:prSet/>
      <dgm:spPr/>
      <dgm:t>
        <a:bodyPr/>
        <a:lstStyle/>
        <a:p>
          <a:endParaRPr lang="en-US"/>
        </a:p>
      </dgm:t>
    </dgm:pt>
    <dgm:pt modelId="{3223365B-C652-4893-91EB-830003D6C2C8}" type="sibTrans" cxnId="{AF43EAE7-3445-49EA-A40E-89F100B8DE74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State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7F9FEDF4-2ED8-48F8-B6D1-989CE550F744}">
      <dgm:prSet/>
      <dgm:spPr/>
      <dgm:t>
        <a:bodyPr/>
        <a:lstStyle/>
        <a:p>
          <a:pPr rtl="0"/>
          <a:r>
            <a:rPr lang="en-US" dirty="0" smtClean="0"/>
            <a:t>Private</a:t>
          </a:r>
          <a:endParaRPr lang="en-US" dirty="0"/>
        </a:p>
      </dgm:t>
    </dgm:pt>
    <dgm:pt modelId="{7CA93261-B8F0-4C7B-9327-2C7C08C9746C}" type="parTrans" cxnId="{E65AF87E-0A95-44E4-8CDB-66357DCDE570}">
      <dgm:prSet/>
      <dgm:spPr/>
      <dgm:t>
        <a:bodyPr/>
        <a:lstStyle/>
        <a:p>
          <a:endParaRPr lang="en-US"/>
        </a:p>
      </dgm:t>
    </dgm:pt>
    <dgm:pt modelId="{4C067340-7CE1-42F4-B04F-35E91E6727EF}" type="sibTrans" cxnId="{E65AF87E-0A95-44E4-8CDB-66357DCDE570}">
      <dgm:prSet/>
      <dgm:spPr/>
      <dgm:t>
        <a:bodyPr/>
        <a:lstStyle/>
        <a:p>
          <a:endParaRPr lang="en-US"/>
        </a:p>
      </dgm:t>
    </dgm:pt>
    <dgm:pt modelId="{EA42D02A-D67D-4F7C-A2D4-CDA00DA132EA}">
      <dgm:prSet/>
      <dgm:spPr/>
      <dgm:t>
        <a:bodyPr/>
        <a:lstStyle/>
        <a:p>
          <a:pPr rtl="0"/>
          <a:r>
            <a:rPr lang="en-US" dirty="0" smtClean="0"/>
            <a:t>Institutional</a:t>
          </a:r>
          <a:endParaRPr lang="en-US" dirty="0"/>
        </a:p>
      </dgm:t>
    </dgm:pt>
    <dgm:pt modelId="{CF45855C-A463-43DE-8C44-E7B10B0E4FD5}" type="parTrans" cxnId="{2567CF8B-966E-4A8C-BFD3-57934706E085}">
      <dgm:prSet/>
      <dgm:spPr/>
      <dgm:t>
        <a:bodyPr/>
        <a:lstStyle/>
        <a:p>
          <a:endParaRPr lang="en-US"/>
        </a:p>
      </dgm:t>
    </dgm:pt>
    <dgm:pt modelId="{5B1D6CBF-38D1-4434-9F38-411162007371}" type="sibTrans" cxnId="{2567CF8B-966E-4A8C-BFD3-57934706E085}">
      <dgm:prSet/>
      <dgm:spPr/>
      <dgm:t>
        <a:bodyPr/>
        <a:lstStyle/>
        <a:p>
          <a:endParaRPr lang="en-US"/>
        </a:p>
      </dgm:t>
    </dgm:pt>
    <dgm:pt modelId="{A3487B54-D11A-44DB-BDE9-ED67433D6638}" type="pres">
      <dgm:prSet presAssocID="{2EA0FC77-3ABD-41A9-A2B7-2255F4782C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30C02D-823A-419E-817A-99C6036A4920}" type="pres">
      <dgm:prSet presAssocID="{232BC8E2-B33D-4BFC-95AF-E384A965ACDB}" presName="centerShape" presStyleLbl="node0" presStyleIdx="0" presStyleCnt="1"/>
      <dgm:spPr/>
      <dgm:t>
        <a:bodyPr/>
        <a:lstStyle/>
        <a:p>
          <a:endParaRPr lang="en-US"/>
        </a:p>
      </dgm:t>
    </dgm:pt>
    <dgm:pt modelId="{45061BC1-0888-44C9-9322-65154D40B6B3}" type="pres">
      <dgm:prSet presAssocID="{BBD22E7F-471C-4545-885F-8379687EBB4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CE6845D2-2A54-4A8A-A9B2-7530E3E94796}" type="pres">
      <dgm:prSet presAssocID="{0D07F33C-429A-456E-A680-9DC1C2FCFA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00101-BF7C-4DFF-92BB-5E73F9C6EAFD}" type="pres">
      <dgm:prSet presAssocID="{29C87EBA-D75A-4057-8D42-9C5E729DD61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12D9FD5-656C-486B-979D-0795CDA5BC6B}" type="pres">
      <dgm:prSet presAssocID="{128428C6-ABEC-4071-9AC4-2769DA6482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9820B-DB1F-46AF-97EF-88B8C638957E}" type="pres">
      <dgm:prSet presAssocID="{7CA93261-B8F0-4C7B-9327-2C7C08C9746C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13D97F24-2E11-49DB-BCFF-025FD4E24846}" type="pres">
      <dgm:prSet presAssocID="{7F9FEDF4-2ED8-48F8-B6D1-989CE550F744}" presName="node" presStyleLbl="node1" presStyleIdx="2" presStyleCnt="4" custRadScaleRad="99700" custRadScaleInc="-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DE898-05ED-4F80-9017-253847A7FBA7}" type="pres">
      <dgm:prSet presAssocID="{CF45855C-A463-43DE-8C44-E7B10B0E4FD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8273EACB-C656-4F12-9649-9E2198AE2EA9}" type="pres">
      <dgm:prSet presAssocID="{EA42D02A-D67D-4F7C-A2D4-CDA00DA132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3EAE7-3445-49EA-A40E-89F100B8DE74}" srcId="{232BC8E2-B33D-4BFC-95AF-E384A965ACDB}" destId="{0D07F33C-429A-456E-A680-9DC1C2FCFA39}" srcOrd="0" destOrd="0" parTransId="{BBD22E7F-471C-4545-885F-8379687EBB49}" sibTransId="{3223365B-C652-4893-91EB-830003D6C2C8}"/>
    <dgm:cxn modelId="{F8692CF4-83BB-4096-A425-94FE734371BD}" type="presOf" srcId="{128428C6-ABEC-4071-9AC4-2769DA648205}" destId="{312D9FD5-656C-486B-979D-0795CDA5BC6B}" srcOrd="0" destOrd="0" presId="urn:microsoft.com/office/officeart/2005/8/layout/radial4"/>
    <dgm:cxn modelId="{4956A542-B54E-4E10-A120-EA8A53E00AC4}" type="presOf" srcId="{EA42D02A-D67D-4F7C-A2D4-CDA00DA132EA}" destId="{8273EACB-C656-4F12-9649-9E2198AE2EA9}" srcOrd="0" destOrd="0" presId="urn:microsoft.com/office/officeart/2005/8/layout/radial4"/>
    <dgm:cxn modelId="{2567CF8B-966E-4A8C-BFD3-57934706E085}" srcId="{232BC8E2-B33D-4BFC-95AF-E384A965ACDB}" destId="{EA42D02A-D67D-4F7C-A2D4-CDA00DA132EA}" srcOrd="3" destOrd="0" parTransId="{CF45855C-A463-43DE-8C44-E7B10B0E4FD5}" sibTransId="{5B1D6CBF-38D1-4434-9F38-411162007371}"/>
    <dgm:cxn modelId="{0936465F-8272-4DDD-B925-C4017D0D1570}" type="presOf" srcId="{CF45855C-A463-43DE-8C44-E7B10B0E4FD5}" destId="{281DE898-05ED-4F80-9017-253847A7FBA7}" srcOrd="0" destOrd="0" presId="urn:microsoft.com/office/officeart/2005/8/layout/radial4"/>
    <dgm:cxn modelId="{8F5D5A16-19B8-4BE5-9C8F-49BFD40ED01D}" type="presOf" srcId="{7CA93261-B8F0-4C7B-9327-2C7C08C9746C}" destId="{B3A9820B-DB1F-46AF-97EF-88B8C638957E}" srcOrd="0" destOrd="0" presId="urn:microsoft.com/office/officeart/2005/8/layout/radial4"/>
    <dgm:cxn modelId="{052BAE40-E483-49A6-BEE2-BDA3416ED0C0}" type="presOf" srcId="{29C87EBA-D75A-4057-8D42-9C5E729DD611}" destId="{79600101-BF7C-4DFF-92BB-5E73F9C6EAFD}" srcOrd="0" destOrd="0" presId="urn:microsoft.com/office/officeart/2005/8/layout/radial4"/>
    <dgm:cxn modelId="{0FC427D6-C483-497C-9BFA-5000C9E2B881}" type="presOf" srcId="{7F9FEDF4-2ED8-48F8-B6D1-989CE550F744}" destId="{13D97F24-2E11-49DB-BCFF-025FD4E24846}" srcOrd="0" destOrd="0" presId="urn:microsoft.com/office/officeart/2005/8/layout/radial4"/>
    <dgm:cxn modelId="{8E5233FD-B8AA-4096-990A-B3587E70C045}" type="presOf" srcId="{0D07F33C-429A-456E-A680-9DC1C2FCFA39}" destId="{CE6845D2-2A54-4A8A-A9B2-7530E3E94796}" srcOrd="0" destOrd="0" presId="urn:microsoft.com/office/officeart/2005/8/layout/radial4"/>
    <dgm:cxn modelId="{E48DB162-6937-4B55-9D3A-03A93927C8DD}" type="presOf" srcId="{2EA0FC77-3ABD-41A9-A2B7-2255F4782C1E}" destId="{A3487B54-D11A-44DB-BDE9-ED67433D6638}" srcOrd="0" destOrd="0" presId="urn:microsoft.com/office/officeart/2005/8/layout/radial4"/>
    <dgm:cxn modelId="{06BC3ADD-7199-4AD7-B47E-F1543D059328}" srcId="{2EA0FC77-3ABD-41A9-A2B7-2255F4782C1E}" destId="{232BC8E2-B33D-4BFC-95AF-E384A965ACDB}" srcOrd="0" destOrd="0" parTransId="{5EFB4BA6-DE99-4C34-9D50-4BAEE14DA412}" sibTransId="{4ECD6802-8F46-49FB-BCD0-502FB3292993}"/>
    <dgm:cxn modelId="{6759B738-25C4-4DE6-8528-EAAFF3165ED6}" type="presOf" srcId="{232BC8E2-B33D-4BFC-95AF-E384A965ACDB}" destId="{BD30C02D-823A-419E-817A-99C6036A4920}" srcOrd="0" destOrd="0" presId="urn:microsoft.com/office/officeart/2005/8/layout/radial4"/>
    <dgm:cxn modelId="{82A36C29-01EB-42FE-9C86-6DA4E9618E5D}" type="presOf" srcId="{BBD22E7F-471C-4545-885F-8379687EBB49}" destId="{45061BC1-0888-44C9-9322-65154D40B6B3}" srcOrd="0" destOrd="0" presId="urn:microsoft.com/office/officeart/2005/8/layout/radial4"/>
    <dgm:cxn modelId="{FFFF7BE9-9580-4179-ADF4-1B5FD5129328}" srcId="{232BC8E2-B33D-4BFC-95AF-E384A965ACDB}" destId="{128428C6-ABEC-4071-9AC4-2769DA648205}" srcOrd="1" destOrd="0" parTransId="{29C87EBA-D75A-4057-8D42-9C5E729DD611}" sibTransId="{F0040A49-A7D9-4028-83AB-9ECDBA1E0645}"/>
    <dgm:cxn modelId="{E65AF87E-0A95-44E4-8CDB-66357DCDE570}" srcId="{232BC8E2-B33D-4BFC-95AF-E384A965ACDB}" destId="{7F9FEDF4-2ED8-48F8-B6D1-989CE550F744}" srcOrd="2" destOrd="0" parTransId="{7CA93261-B8F0-4C7B-9327-2C7C08C9746C}" sibTransId="{4C067340-7CE1-42F4-B04F-35E91E6727EF}"/>
    <dgm:cxn modelId="{A8D71E38-E9B2-40D8-BC03-60A4B055F4E3}" type="presParOf" srcId="{A3487B54-D11A-44DB-BDE9-ED67433D6638}" destId="{BD30C02D-823A-419E-817A-99C6036A4920}" srcOrd="0" destOrd="0" presId="urn:microsoft.com/office/officeart/2005/8/layout/radial4"/>
    <dgm:cxn modelId="{E2FBFA48-ACCD-406B-A84F-1E19FFC7F632}" type="presParOf" srcId="{A3487B54-D11A-44DB-BDE9-ED67433D6638}" destId="{45061BC1-0888-44C9-9322-65154D40B6B3}" srcOrd="1" destOrd="0" presId="urn:microsoft.com/office/officeart/2005/8/layout/radial4"/>
    <dgm:cxn modelId="{6E354009-4096-428A-83B2-56B461EF53A4}" type="presParOf" srcId="{A3487B54-D11A-44DB-BDE9-ED67433D6638}" destId="{CE6845D2-2A54-4A8A-A9B2-7530E3E94796}" srcOrd="2" destOrd="0" presId="urn:microsoft.com/office/officeart/2005/8/layout/radial4"/>
    <dgm:cxn modelId="{18F7BAC5-2A9B-4D81-A2FF-65CD8760227D}" type="presParOf" srcId="{A3487B54-D11A-44DB-BDE9-ED67433D6638}" destId="{79600101-BF7C-4DFF-92BB-5E73F9C6EAFD}" srcOrd="3" destOrd="0" presId="urn:microsoft.com/office/officeart/2005/8/layout/radial4"/>
    <dgm:cxn modelId="{F6A42978-A94A-4FF4-9737-813D9C91942A}" type="presParOf" srcId="{A3487B54-D11A-44DB-BDE9-ED67433D6638}" destId="{312D9FD5-656C-486B-979D-0795CDA5BC6B}" srcOrd="4" destOrd="0" presId="urn:microsoft.com/office/officeart/2005/8/layout/radial4"/>
    <dgm:cxn modelId="{783D0E9F-E8C0-4A13-A9DA-1597FDC06D76}" type="presParOf" srcId="{A3487B54-D11A-44DB-BDE9-ED67433D6638}" destId="{B3A9820B-DB1F-46AF-97EF-88B8C638957E}" srcOrd="5" destOrd="0" presId="urn:microsoft.com/office/officeart/2005/8/layout/radial4"/>
    <dgm:cxn modelId="{E9670B5C-C3DA-47AC-AD31-86968B5684FD}" type="presParOf" srcId="{A3487B54-D11A-44DB-BDE9-ED67433D6638}" destId="{13D97F24-2E11-49DB-BCFF-025FD4E24846}" srcOrd="6" destOrd="0" presId="urn:microsoft.com/office/officeart/2005/8/layout/radial4"/>
    <dgm:cxn modelId="{B11B275E-6D68-4238-A7F0-A6D9C5C8D001}" type="presParOf" srcId="{A3487B54-D11A-44DB-BDE9-ED67433D6638}" destId="{281DE898-05ED-4F80-9017-253847A7FBA7}" srcOrd="7" destOrd="0" presId="urn:microsoft.com/office/officeart/2005/8/layout/radial4"/>
    <dgm:cxn modelId="{22A335B3-A2F1-4D43-97A5-C8832E554391}" type="presParOf" srcId="{A3487B54-D11A-44DB-BDE9-ED67433D6638}" destId="{8273EACB-C656-4F12-9649-9E2198AE2EA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b="1" dirty="0" smtClean="0"/>
            <a:t>Academic</a:t>
          </a:r>
        </a:p>
        <a:p>
          <a:pPr rtl="0"/>
          <a:endParaRPr lang="en-US" dirty="0" smtClean="0"/>
        </a:p>
        <a:p>
          <a:pPr rtl="0"/>
          <a:r>
            <a:rPr lang="en-US" dirty="0" smtClean="0"/>
            <a:t>Competitive?</a:t>
          </a:r>
        </a:p>
        <a:p>
          <a:pPr rtl="0"/>
          <a:r>
            <a:rPr lang="en-US" dirty="0" smtClean="0"/>
            <a:t>Renewable?</a:t>
          </a:r>
        </a:p>
        <a:p>
          <a:pPr rtl="0"/>
          <a:r>
            <a:rPr lang="en-US" dirty="0" smtClean="0"/>
            <a:t>Deadlines</a:t>
          </a:r>
        </a:p>
        <a:p>
          <a:pPr rtl="0"/>
          <a:endParaRPr lang="en-US" dirty="0" smtClean="0"/>
        </a:p>
        <a:p>
          <a:pPr rtl="0"/>
          <a:endParaRPr lang="en-US" dirty="0" smtClean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0D07F33C-429A-456E-A680-9DC1C2FCFA39}">
      <dgm:prSet/>
      <dgm:spPr/>
      <dgm:t>
        <a:bodyPr/>
        <a:lstStyle/>
        <a:p>
          <a:pPr rtl="0"/>
          <a:r>
            <a:rPr lang="en-US" b="1" dirty="0" smtClean="0"/>
            <a:t>Need-Based</a:t>
          </a:r>
        </a:p>
        <a:p>
          <a:pPr rtl="0"/>
          <a:endParaRPr lang="en-US" dirty="0" smtClean="0"/>
        </a:p>
        <a:p>
          <a:pPr rtl="0"/>
          <a:r>
            <a:rPr lang="en-US" dirty="0" smtClean="0"/>
            <a:t>Determined by the EFC</a:t>
          </a:r>
        </a:p>
        <a:p>
          <a:pPr rtl="0"/>
          <a:r>
            <a:rPr lang="en-US" dirty="0" smtClean="0"/>
            <a:t>College may use “Institutional Methodology”</a:t>
          </a:r>
        </a:p>
      </dgm:t>
    </dgm:pt>
    <dgm:pt modelId="{BBD22E7F-471C-4545-885F-8379687EBB49}" type="parTrans" cxnId="{AF43EAE7-3445-49EA-A40E-89F100B8DE74}">
      <dgm:prSet/>
      <dgm:spPr/>
      <dgm:t>
        <a:bodyPr/>
        <a:lstStyle/>
        <a:p>
          <a:endParaRPr lang="en-US"/>
        </a:p>
      </dgm:t>
    </dgm:pt>
    <dgm:pt modelId="{3223365B-C652-4893-91EB-830003D6C2C8}" type="sibTrans" cxnId="{AF43EAE7-3445-49EA-A40E-89F100B8DE74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b="1" dirty="0" smtClean="0"/>
            <a:t>Performance</a:t>
          </a:r>
        </a:p>
        <a:p>
          <a:pPr rtl="0"/>
          <a:endParaRPr lang="en-US" dirty="0" smtClean="0"/>
        </a:p>
        <a:p>
          <a:pPr rtl="0"/>
          <a:r>
            <a:rPr lang="en-US" dirty="0" smtClean="0"/>
            <a:t>Art</a:t>
          </a:r>
        </a:p>
        <a:p>
          <a:pPr rtl="0"/>
          <a:r>
            <a:rPr lang="en-US" dirty="0" smtClean="0"/>
            <a:t>Athletic</a:t>
          </a:r>
        </a:p>
        <a:p>
          <a:pPr rtl="0"/>
          <a:r>
            <a:rPr lang="en-US" dirty="0" smtClean="0"/>
            <a:t>Major</a:t>
          </a:r>
        </a:p>
        <a:p>
          <a:pPr rtl="0"/>
          <a:r>
            <a:rPr lang="en-US" dirty="0" smtClean="0"/>
            <a:t>Music</a:t>
          </a:r>
        </a:p>
        <a:p>
          <a:pPr rtl="0"/>
          <a:r>
            <a:rPr lang="en-US" dirty="0" smtClean="0"/>
            <a:t>Theatre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54915A79-D3B4-49CF-9DE7-8BA5B34A6846}">
      <dgm:prSet/>
      <dgm:spPr/>
      <dgm:t>
        <a:bodyPr/>
        <a:lstStyle/>
        <a:p>
          <a:pPr rtl="0"/>
          <a:r>
            <a:rPr lang="en-US" b="1" dirty="0" smtClean="0"/>
            <a:t>Attribute</a:t>
          </a:r>
        </a:p>
        <a:p>
          <a:pPr rtl="0"/>
          <a:endParaRPr lang="en-US" dirty="0" smtClean="0"/>
        </a:p>
        <a:p>
          <a:pPr rtl="0"/>
          <a:r>
            <a:rPr lang="en-US" dirty="0" smtClean="0"/>
            <a:t>Church affiliation</a:t>
          </a:r>
        </a:p>
        <a:p>
          <a:pPr rtl="0"/>
          <a:r>
            <a:rPr lang="en-US" dirty="0" smtClean="0"/>
            <a:t>Alumni</a:t>
          </a:r>
        </a:p>
        <a:p>
          <a:pPr rtl="0"/>
          <a:r>
            <a:rPr lang="en-US" dirty="0" smtClean="0"/>
            <a:t>Diversity</a:t>
          </a:r>
        </a:p>
        <a:p>
          <a:pPr rtl="0"/>
          <a:r>
            <a:rPr lang="en-US" dirty="0" smtClean="0"/>
            <a:t>Sibling</a:t>
          </a:r>
        </a:p>
      </dgm:t>
    </dgm:pt>
    <dgm:pt modelId="{953A71D9-6EDE-4AFC-822D-4A1AF78F76B7}" type="parTrans" cxnId="{9F21CC44-E89A-404E-AA09-FF549CE97BD4}">
      <dgm:prSet/>
      <dgm:spPr/>
      <dgm:t>
        <a:bodyPr/>
        <a:lstStyle/>
        <a:p>
          <a:endParaRPr lang="en-US"/>
        </a:p>
      </dgm:t>
    </dgm:pt>
    <dgm:pt modelId="{79625C81-116C-4D50-8330-4221B81B399C}" type="sibTrans" cxnId="{9F21CC44-E89A-404E-AA09-FF549CE97BD4}">
      <dgm:prSet/>
      <dgm:spPr/>
      <dgm:t>
        <a:bodyPr/>
        <a:lstStyle/>
        <a:p>
          <a:endParaRPr lang="en-US"/>
        </a:p>
      </dgm:t>
    </dgm:pt>
    <dgm:pt modelId="{D16C58FF-5AC3-40CC-8761-7CD80035D804}" type="pres">
      <dgm:prSet presAssocID="{2EA0FC77-3ABD-41A9-A2B7-2255F4782C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0E37D8-5285-4808-A953-8B38300181C4}" type="pres">
      <dgm:prSet presAssocID="{C35052F7-5458-4424-BD4B-5C4166BAEEDC}" presName="vertOne" presStyleCnt="0"/>
      <dgm:spPr/>
      <dgm:t>
        <a:bodyPr/>
        <a:lstStyle/>
        <a:p>
          <a:endParaRPr lang="en-US"/>
        </a:p>
      </dgm:t>
    </dgm:pt>
    <dgm:pt modelId="{5349CD9A-35B1-46D4-8E71-C065ECC0DB70}" type="pres">
      <dgm:prSet presAssocID="{C35052F7-5458-4424-BD4B-5C4166BAEEDC}" presName="txOne" presStyleLbl="node0" presStyleIdx="0" presStyleCnt="4" custLinFactNeighborX="-509" custLinFactNeighborY="7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0B148-37CE-4A44-8A67-5BAAF9BA515B}" type="pres">
      <dgm:prSet presAssocID="{C35052F7-5458-4424-BD4B-5C4166BAEEDC}" presName="horzOne" presStyleCnt="0"/>
      <dgm:spPr/>
      <dgm:t>
        <a:bodyPr/>
        <a:lstStyle/>
        <a:p>
          <a:endParaRPr lang="en-US"/>
        </a:p>
      </dgm:t>
    </dgm:pt>
    <dgm:pt modelId="{9F10FD9A-41B6-477E-879B-8414206DCBA9}" type="pres">
      <dgm:prSet presAssocID="{3962A328-B810-4D2A-87CA-E2CD6A292A25}" presName="sibSpaceOne" presStyleCnt="0"/>
      <dgm:spPr/>
      <dgm:t>
        <a:bodyPr/>
        <a:lstStyle/>
        <a:p>
          <a:endParaRPr lang="en-US"/>
        </a:p>
      </dgm:t>
    </dgm:pt>
    <dgm:pt modelId="{A6D9A15B-6E2B-4A59-9A3F-1897390A19EB}" type="pres">
      <dgm:prSet presAssocID="{0D07F33C-429A-456E-A680-9DC1C2FCFA39}" presName="vertOne" presStyleCnt="0"/>
      <dgm:spPr/>
      <dgm:t>
        <a:bodyPr/>
        <a:lstStyle/>
        <a:p>
          <a:endParaRPr lang="en-US"/>
        </a:p>
      </dgm:t>
    </dgm:pt>
    <dgm:pt modelId="{0D1086CA-5BD3-4220-A2FE-3C7F5D362898}" type="pres">
      <dgm:prSet presAssocID="{0D07F33C-429A-456E-A680-9DC1C2FCFA39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DAFCC-DBA6-48DC-B927-79DC4FB8EA3E}" type="pres">
      <dgm:prSet presAssocID="{0D07F33C-429A-456E-A680-9DC1C2FCFA39}" presName="horzOne" presStyleCnt="0"/>
      <dgm:spPr/>
      <dgm:t>
        <a:bodyPr/>
        <a:lstStyle/>
        <a:p>
          <a:endParaRPr lang="en-US"/>
        </a:p>
      </dgm:t>
    </dgm:pt>
    <dgm:pt modelId="{0A29D98B-FCE6-4330-9188-C510CDE49892}" type="pres">
      <dgm:prSet presAssocID="{3223365B-C652-4893-91EB-830003D6C2C8}" presName="sibSpaceOne" presStyleCnt="0"/>
      <dgm:spPr/>
      <dgm:t>
        <a:bodyPr/>
        <a:lstStyle/>
        <a:p>
          <a:endParaRPr lang="en-US"/>
        </a:p>
      </dgm:t>
    </dgm:pt>
    <dgm:pt modelId="{CC4D5E0B-C57E-4143-89DD-E5115A3292A7}" type="pres">
      <dgm:prSet presAssocID="{128428C6-ABEC-4071-9AC4-2769DA648205}" presName="vertOne" presStyleCnt="0"/>
      <dgm:spPr/>
      <dgm:t>
        <a:bodyPr/>
        <a:lstStyle/>
        <a:p>
          <a:endParaRPr lang="en-US"/>
        </a:p>
      </dgm:t>
    </dgm:pt>
    <dgm:pt modelId="{92D49E51-6879-475F-91DF-65F85A9AA5C5}" type="pres">
      <dgm:prSet presAssocID="{128428C6-ABEC-4071-9AC4-2769DA648205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96F4D2-2E25-421E-B3BA-5DA5FFD99887}" type="pres">
      <dgm:prSet presAssocID="{128428C6-ABEC-4071-9AC4-2769DA648205}" presName="horzOne" presStyleCnt="0"/>
      <dgm:spPr/>
      <dgm:t>
        <a:bodyPr/>
        <a:lstStyle/>
        <a:p>
          <a:endParaRPr lang="en-US"/>
        </a:p>
      </dgm:t>
    </dgm:pt>
    <dgm:pt modelId="{D20E306F-BF52-417D-9792-0E1EB4CF7309}" type="pres">
      <dgm:prSet presAssocID="{F0040A49-A7D9-4028-83AB-9ECDBA1E0645}" presName="sibSpaceOne" presStyleCnt="0"/>
      <dgm:spPr/>
      <dgm:t>
        <a:bodyPr/>
        <a:lstStyle/>
        <a:p>
          <a:endParaRPr lang="en-US"/>
        </a:p>
      </dgm:t>
    </dgm:pt>
    <dgm:pt modelId="{38D274FB-77E0-4D7E-894D-CC3BE19373F8}" type="pres">
      <dgm:prSet presAssocID="{54915A79-D3B4-49CF-9DE7-8BA5B34A6846}" presName="vertOne" presStyleCnt="0"/>
      <dgm:spPr/>
      <dgm:t>
        <a:bodyPr/>
        <a:lstStyle/>
        <a:p>
          <a:endParaRPr lang="en-US"/>
        </a:p>
      </dgm:t>
    </dgm:pt>
    <dgm:pt modelId="{A17ED6D6-B9D7-4572-B86A-A3DC1CDE6DA5}" type="pres">
      <dgm:prSet presAssocID="{54915A79-D3B4-49CF-9DE7-8BA5B34A6846}" presName="txOne" presStyleLbl="node0" presStyleIdx="3" presStyleCnt="4" custLinFactNeighborX="-1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D36C6-6D70-4045-80E9-02288F3C402D}" type="pres">
      <dgm:prSet presAssocID="{54915A79-D3B4-49CF-9DE7-8BA5B34A6846}" presName="horzOne" presStyleCnt="0"/>
      <dgm:spPr/>
      <dgm:t>
        <a:bodyPr/>
        <a:lstStyle/>
        <a:p>
          <a:endParaRPr lang="en-US"/>
        </a:p>
      </dgm:t>
    </dgm:pt>
  </dgm:ptLst>
  <dgm:cxnLst>
    <dgm:cxn modelId="{9F21CC44-E89A-404E-AA09-FF549CE97BD4}" srcId="{2EA0FC77-3ABD-41A9-A2B7-2255F4782C1E}" destId="{54915A79-D3B4-49CF-9DE7-8BA5B34A6846}" srcOrd="3" destOrd="0" parTransId="{953A71D9-6EDE-4AFC-822D-4A1AF78F76B7}" sibTransId="{79625C81-116C-4D50-8330-4221B81B399C}"/>
    <dgm:cxn modelId="{1E79BABA-8EFF-42C3-B641-6A84F9523C2A}" type="presOf" srcId="{0D07F33C-429A-456E-A680-9DC1C2FCFA39}" destId="{0D1086CA-5BD3-4220-A2FE-3C7F5D362898}" srcOrd="0" destOrd="0" presId="urn:microsoft.com/office/officeart/2005/8/layout/hierarchy4"/>
    <dgm:cxn modelId="{FFFF7BE9-9580-4179-ADF4-1B5FD5129328}" srcId="{2EA0FC77-3ABD-41A9-A2B7-2255F4782C1E}" destId="{128428C6-ABEC-4071-9AC4-2769DA648205}" srcOrd="2" destOrd="0" parTransId="{29C87EBA-D75A-4057-8D42-9C5E729DD611}" sibTransId="{F0040A49-A7D9-4028-83AB-9ECDBA1E0645}"/>
    <dgm:cxn modelId="{03F2933E-B69F-4581-82D4-35CAFF77E5AF}" type="presOf" srcId="{54915A79-D3B4-49CF-9DE7-8BA5B34A6846}" destId="{A17ED6D6-B9D7-4572-B86A-A3DC1CDE6DA5}" srcOrd="0" destOrd="0" presId="urn:microsoft.com/office/officeart/2005/8/layout/hierarchy4"/>
    <dgm:cxn modelId="{80CE98E9-7567-4E56-B6E0-4618F5CBBF9A}" type="presOf" srcId="{2EA0FC77-3ABD-41A9-A2B7-2255F4782C1E}" destId="{D16C58FF-5AC3-40CC-8761-7CD80035D804}" srcOrd="0" destOrd="0" presId="urn:microsoft.com/office/officeart/2005/8/layout/hierarchy4"/>
    <dgm:cxn modelId="{E031B69B-184F-4292-AF77-3B60605C0022}" type="presOf" srcId="{128428C6-ABEC-4071-9AC4-2769DA648205}" destId="{92D49E51-6879-475F-91DF-65F85A9AA5C5}" srcOrd="0" destOrd="0" presId="urn:microsoft.com/office/officeart/2005/8/layout/hierarchy4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AF43EAE7-3445-49EA-A40E-89F100B8DE74}" srcId="{2EA0FC77-3ABD-41A9-A2B7-2255F4782C1E}" destId="{0D07F33C-429A-456E-A680-9DC1C2FCFA39}" srcOrd="1" destOrd="0" parTransId="{BBD22E7F-471C-4545-885F-8379687EBB49}" sibTransId="{3223365B-C652-4893-91EB-830003D6C2C8}"/>
    <dgm:cxn modelId="{B65AF8CF-F729-4F87-88A3-900DD34265F2}" type="presOf" srcId="{C35052F7-5458-4424-BD4B-5C4166BAEEDC}" destId="{5349CD9A-35B1-46D4-8E71-C065ECC0DB70}" srcOrd="0" destOrd="0" presId="urn:microsoft.com/office/officeart/2005/8/layout/hierarchy4"/>
    <dgm:cxn modelId="{6E03D7C7-EFB8-4ACA-A7B9-64BBFB655A96}" type="presParOf" srcId="{D16C58FF-5AC3-40CC-8761-7CD80035D804}" destId="{470E37D8-5285-4808-A953-8B38300181C4}" srcOrd="0" destOrd="0" presId="urn:microsoft.com/office/officeart/2005/8/layout/hierarchy4"/>
    <dgm:cxn modelId="{18C25B3F-101C-46D7-BC3F-9506FB1A2B91}" type="presParOf" srcId="{470E37D8-5285-4808-A953-8B38300181C4}" destId="{5349CD9A-35B1-46D4-8E71-C065ECC0DB70}" srcOrd="0" destOrd="0" presId="urn:microsoft.com/office/officeart/2005/8/layout/hierarchy4"/>
    <dgm:cxn modelId="{461D0860-5189-4AF5-888E-EC9A7B514D2A}" type="presParOf" srcId="{470E37D8-5285-4808-A953-8B38300181C4}" destId="{7EB0B148-37CE-4A44-8A67-5BAAF9BA515B}" srcOrd="1" destOrd="0" presId="urn:microsoft.com/office/officeart/2005/8/layout/hierarchy4"/>
    <dgm:cxn modelId="{D8FEEFFB-8B95-4AF9-AFA2-27685A06C5DA}" type="presParOf" srcId="{D16C58FF-5AC3-40CC-8761-7CD80035D804}" destId="{9F10FD9A-41B6-477E-879B-8414206DCBA9}" srcOrd="1" destOrd="0" presId="urn:microsoft.com/office/officeart/2005/8/layout/hierarchy4"/>
    <dgm:cxn modelId="{45A8B02C-E0FB-42AC-B79E-0EB9979B2FC3}" type="presParOf" srcId="{D16C58FF-5AC3-40CC-8761-7CD80035D804}" destId="{A6D9A15B-6E2B-4A59-9A3F-1897390A19EB}" srcOrd="2" destOrd="0" presId="urn:microsoft.com/office/officeart/2005/8/layout/hierarchy4"/>
    <dgm:cxn modelId="{91DD6E3D-A727-477F-9A8C-923378C956C3}" type="presParOf" srcId="{A6D9A15B-6E2B-4A59-9A3F-1897390A19EB}" destId="{0D1086CA-5BD3-4220-A2FE-3C7F5D362898}" srcOrd="0" destOrd="0" presId="urn:microsoft.com/office/officeart/2005/8/layout/hierarchy4"/>
    <dgm:cxn modelId="{52E5B4B2-1FCB-444B-BB4C-17D8F9D9BF36}" type="presParOf" srcId="{A6D9A15B-6E2B-4A59-9A3F-1897390A19EB}" destId="{976DAFCC-DBA6-48DC-B927-79DC4FB8EA3E}" srcOrd="1" destOrd="0" presId="urn:microsoft.com/office/officeart/2005/8/layout/hierarchy4"/>
    <dgm:cxn modelId="{7F155189-5B36-4F02-A3D9-2E132AF8177F}" type="presParOf" srcId="{D16C58FF-5AC3-40CC-8761-7CD80035D804}" destId="{0A29D98B-FCE6-4330-9188-C510CDE49892}" srcOrd="3" destOrd="0" presId="urn:microsoft.com/office/officeart/2005/8/layout/hierarchy4"/>
    <dgm:cxn modelId="{8015EEE0-79A3-40F9-89C9-F4CE84F7BED5}" type="presParOf" srcId="{D16C58FF-5AC3-40CC-8761-7CD80035D804}" destId="{CC4D5E0B-C57E-4143-89DD-E5115A3292A7}" srcOrd="4" destOrd="0" presId="urn:microsoft.com/office/officeart/2005/8/layout/hierarchy4"/>
    <dgm:cxn modelId="{938E1BD2-1582-4ED9-A631-CE3C3BB4BDBD}" type="presParOf" srcId="{CC4D5E0B-C57E-4143-89DD-E5115A3292A7}" destId="{92D49E51-6879-475F-91DF-65F85A9AA5C5}" srcOrd="0" destOrd="0" presId="urn:microsoft.com/office/officeart/2005/8/layout/hierarchy4"/>
    <dgm:cxn modelId="{3BA9E421-3E6E-4908-84D1-238A2EF8A03B}" type="presParOf" srcId="{CC4D5E0B-C57E-4143-89DD-E5115A3292A7}" destId="{AF96F4D2-2E25-421E-B3BA-5DA5FFD99887}" srcOrd="1" destOrd="0" presId="urn:microsoft.com/office/officeart/2005/8/layout/hierarchy4"/>
    <dgm:cxn modelId="{13DA6A30-4957-4BBF-AFC5-75A7820C7454}" type="presParOf" srcId="{D16C58FF-5AC3-40CC-8761-7CD80035D804}" destId="{D20E306F-BF52-417D-9792-0E1EB4CF7309}" srcOrd="5" destOrd="0" presId="urn:microsoft.com/office/officeart/2005/8/layout/hierarchy4"/>
    <dgm:cxn modelId="{C8B2EF2F-3189-41F0-A415-2999FBE1E019}" type="presParOf" srcId="{D16C58FF-5AC3-40CC-8761-7CD80035D804}" destId="{38D274FB-77E0-4D7E-894D-CC3BE19373F8}" srcOrd="6" destOrd="0" presId="urn:microsoft.com/office/officeart/2005/8/layout/hierarchy4"/>
    <dgm:cxn modelId="{A5FC77B8-A8FA-4297-B566-F466DDCC9EF0}" type="presParOf" srcId="{38D274FB-77E0-4D7E-894D-CC3BE19373F8}" destId="{A17ED6D6-B9D7-4572-B86A-A3DC1CDE6DA5}" srcOrd="0" destOrd="0" presId="urn:microsoft.com/office/officeart/2005/8/layout/hierarchy4"/>
    <dgm:cxn modelId="{4F4A5BF2-C3DE-4EC7-A280-F8B47D2F45DA}" type="presParOf" srcId="{38D274FB-77E0-4D7E-894D-CC3BE19373F8}" destId="{FD4D36C6-6D70-4045-80E9-02288F3C40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74EF38-2848-48B9-9A23-56FE0A249F50}" type="doc">
      <dgm:prSet loTypeId="urn:microsoft.com/office/officeart/2005/8/layout/default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A01848-9F1E-42EE-86DC-4675D3E2AA88}">
      <dgm:prSet custT="1"/>
      <dgm:spPr/>
      <dgm:t>
        <a:bodyPr/>
        <a:lstStyle/>
        <a:p>
          <a:pPr rtl="0"/>
          <a:r>
            <a:rPr lang="en-US" sz="2200" b="1" dirty="0" smtClean="0"/>
            <a:t>www.fastweb.com</a:t>
          </a:r>
          <a:endParaRPr lang="en-US" sz="2200" b="1" dirty="0"/>
        </a:p>
      </dgm:t>
    </dgm:pt>
    <dgm:pt modelId="{DAF54BD9-9E67-406F-AF9F-E031EE3373CC}" type="parTrans" cxnId="{AEB542EA-88A7-443E-8634-192726BC2A45}">
      <dgm:prSet/>
      <dgm:spPr/>
      <dgm:t>
        <a:bodyPr/>
        <a:lstStyle/>
        <a:p>
          <a:endParaRPr lang="en-US"/>
        </a:p>
      </dgm:t>
    </dgm:pt>
    <dgm:pt modelId="{66B23C4B-B2D8-427D-B806-8F9CEFA4ECDF}" type="sibTrans" cxnId="{AEB542EA-88A7-443E-8634-192726BC2A45}">
      <dgm:prSet/>
      <dgm:spPr/>
      <dgm:t>
        <a:bodyPr/>
        <a:lstStyle/>
        <a:p>
          <a:endParaRPr lang="en-US"/>
        </a:p>
      </dgm:t>
    </dgm:pt>
    <dgm:pt modelId="{69746CF2-65B4-4911-B54B-06E2F71C6E3E}">
      <dgm:prSet custT="1"/>
      <dgm:spPr/>
      <dgm:t>
        <a:bodyPr/>
        <a:lstStyle/>
        <a:p>
          <a:pPr rtl="0"/>
          <a:r>
            <a:rPr lang="en-US" sz="2200" b="1" dirty="0" smtClean="0"/>
            <a:t>www.collegefortn.org</a:t>
          </a:r>
          <a:endParaRPr lang="en-US" sz="2200" b="1" dirty="0"/>
        </a:p>
      </dgm:t>
    </dgm:pt>
    <dgm:pt modelId="{61E035CD-8321-4F59-A928-A32B492AB9FD}" type="parTrans" cxnId="{FA2D1C56-9AEC-464F-A167-F838F799D4C1}">
      <dgm:prSet/>
      <dgm:spPr/>
      <dgm:t>
        <a:bodyPr/>
        <a:lstStyle/>
        <a:p>
          <a:endParaRPr lang="en-US"/>
        </a:p>
      </dgm:t>
    </dgm:pt>
    <dgm:pt modelId="{D653A84A-C7F6-4204-9BCD-428A277F5F19}" type="sibTrans" cxnId="{FA2D1C56-9AEC-464F-A167-F838F799D4C1}">
      <dgm:prSet/>
      <dgm:spPr/>
      <dgm:t>
        <a:bodyPr/>
        <a:lstStyle/>
        <a:p>
          <a:endParaRPr lang="en-US"/>
        </a:p>
      </dgm:t>
    </dgm:pt>
    <dgm:pt modelId="{D4D176CB-05DB-4F0C-9957-F566C8EB05C5}">
      <dgm:prSet custT="1"/>
      <dgm:spPr/>
      <dgm:t>
        <a:bodyPr/>
        <a:lstStyle/>
        <a:p>
          <a:pPr rtl="0"/>
          <a:r>
            <a:rPr lang="en-US" sz="2200" b="1" dirty="0" smtClean="0"/>
            <a:t>School counselor</a:t>
          </a:r>
          <a:endParaRPr lang="en-US" sz="2200" b="1" dirty="0"/>
        </a:p>
      </dgm:t>
    </dgm:pt>
    <dgm:pt modelId="{76289A3B-D0B9-4813-8F1A-0B83B3B43C87}" type="parTrans" cxnId="{65CF7AE2-E517-41F4-9308-AA74FA025D89}">
      <dgm:prSet/>
      <dgm:spPr/>
      <dgm:t>
        <a:bodyPr/>
        <a:lstStyle/>
        <a:p>
          <a:endParaRPr lang="en-US"/>
        </a:p>
      </dgm:t>
    </dgm:pt>
    <dgm:pt modelId="{0FB33DC3-5968-4580-91C5-B0DA3F15C4B7}" type="sibTrans" cxnId="{65CF7AE2-E517-41F4-9308-AA74FA025D89}">
      <dgm:prSet/>
      <dgm:spPr/>
      <dgm:t>
        <a:bodyPr/>
        <a:lstStyle/>
        <a:p>
          <a:endParaRPr lang="en-US"/>
        </a:p>
      </dgm:t>
    </dgm:pt>
    <dgm:pt modelId="{E014C30F-B2C7-4B2B-9E2F-D34CCB559A94}">
      <dgm:prSet custT="1"/>
      <dgm:spPr/>
      <dgm:t>
        <a:bodyPr/>
        <a:lstStyle/>
        <a:p>
          <a:pPr rtl="0"/>
          <a:r>
            <a:rPr lang="en-US" sz="2200" b="1" dirty="0" smtClean="0"/>
            <a:t>Other high school websites</a:t>
          </a:r>
          <a:endParaRPr lang="en-US" sz="2200" b="1" dirty="0"/>
        </a:p>
      </dgm:t>
    </dgm:pt>
    <dgm:pt modelId="{BED87C64-3183-475B-A61A-95FEF64A2C0D}" type="parTrans" cxnId="{9CEEFC84-A3E8-472D-97D1-D1C9D27E001F}">
      <dgm:prSet/>
      <dgm:spPr/>
      <dgm:t>
        <a:bodyPr/>
        <a:lstStyle/>
        <a:p>
          <a:endParaRPr lang="en-US"/>
        </a:p>
      </dgm:t>
    </dgm:pt>
    <dgm:pt modelId="{BF11B73F-3F1C-4126-8F25-937F8B0FB701}" type="sibTrans" cxnId="{9CEEFC84-A3E8-472D-97D1-D1C9D27E001F}">
      <dgm:prSet/>
      <dgm:spPr/>
      <dgm:t>
        <a:bodyPr/>
        <a:lstStyle/>
        <a:p>
          <a:endParaRPr lang="en-US"/>
        </a:p>
      </dgm:t>
    </dgm:pt>
    <dgm:pt modelId="{4D52ACE8-3F78-46AE-9997-7318909A779C}" type="pres">
      <dgm:prSet presAssocID="{9E74EF38-2848-48B9-9A23-56FE0A249F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EFC94-4B11-48EE-8855-711766F0245C}" type="pres">
      <dgm:prSet presAssocID="{D4D176CB-05DB-4F0C-9957-F566C8EB05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4C9BE-501E-4EE2-A4AB-5338BF2961FB}" type="pres">
      <dgm:prSet presAssocID="{0FB33DC3-5968-4580-91C5-B0DA3F15C4B7}" presName="sibTrans" presStyleCnt="0"/>
      <dgm:spPr/>
    </dgm:pt>
    <dgm:pt modelId="{239B0197-5148-4DC6-8C66-CFDB9B582DB8}" type="pres">
      <dgm:prSet presAssocID="{E014C30F-B2C7-4B2B-9E2F-D34CCB559A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F3A53-7F6F-4E2C-9F9A-AC437D862977}" type="pres">
      <dgm:prSet presAssocID="{BF11B73F-3F1C-4126-8F25-937F8B0FB701}" presName="sibTrans" presStyleCnt="0"/>
      <dgm:spPr/>
    </dgm:pt>
    <dgm:pt modelId="{9513B199-6B04-4750-B7DF-DF47F73B265E}" type="pres">
      <dgm:prSet presAssocID="{69746CF2-65B4-4911-B54B-06E2F71C6E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B45FF-CB6F-420D-BC5B-CF9934AF7BF9}" type="pres">
      <dgm:prSet presAssocID="{D653A84A-C7F6-4204-9BCD-428A277F5F19}" presName="sibTrans" presStyleCnt="0"/>
      <dgm:spPr/>
    </dgm:pt>
    <dgm:pt modelId="{2F95E970-CDD2-4406-88EE-3C2BE57E22D0}" type="pres">
      <dgm:prSet presAssocID="{E7A01848-9F1E-42EE-86DC-4675D3E2AA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D19D9-7A9E-44DD-B4A0-797C0AC5577D}" type="presOf" srcId="{E014C30F-B2C7-4B2B-9E2F-D34CCB559A94}" destId="{239B0197-5148-4DC6-8C66-CFDB9B582DB8}" srcOrd="0" destOrd="0" presId="urn:microsoft.com/office/officeart/2005/8/layout/default#1"/>
    <dgm:cxn modelId="{FA2D1C56-9AEC-464F-A167-F838F799D4C1}" srcId="{9E74EF38-2848-48B9-9A23-56FE0A249F50}" destId="{69746CF2-65B4-4911-B54B-06E2F71C6E3E}" srcOrd="2" destOrd="0" parTransId="{61E035CD-8321-4F59-A928-A32B492AB9FD}" sibTransId="{D653A84A-C7F6-4204-9BCD-428A277F5F19}"/>
    <dgm:cxn modelId="{F72C7133-5692-4EFC-A1D6-68BA99927434}" type="presOf" srcId="{D4D176CB-05DB-4F0C-9957-F566C8EB05C5}" destId="{74EEFC94-4B11-48EE-8855-711766F0245C}" srcOrd="0" destOrd="0" presId="urn:microsoft.com/office/officeart/2005/8/layout/default#1"/>
    <dgm:cxn modelId="{6FA56627-16E5-4EF4-9D30-B5FE2134A415}" type="presOf" srcId="{9E74EF38-2848-48B9-9A23-56FE0A249F50}" destId="{4D52ACE8-3F78-46AE-9997-7318909A779C}" srcOrd="0" destOrd="0" presId="urn:microsoft.com/office/officeart/2005/8/layout/default#1"/>
    <dgm:cxn modelId="{AEB542EA-88A7-443E-8634-192726BC2A45}" srcId="{9E74EF38-2848-48B9-9A23-56FE0A249F50}" destId="{E7A01848-9F1E-42EE-86DC-4675D3E2AA88}" srcOrd="3" destOrd="0" parTransId="{DAF54BD9-9E67-406F-AF9F-E031EE3373CC}" sibTransId="{66B23C4B-B2D8-427D-B806-8F9CEFA4ECDF}"/>
    <dgm:cxn modelId="{9CEEFC84-A3E8-472D-97D1-D1C9D27E001F}" srcId="{9E74EF38-2848-48B9-9A23-56FE0A249F50}" destId="{E014C30F-B2C7-4B2B-9E2F-D34CCB559A94}" srcOrd="1" destOrd="0" parTransId="{BED87C64-3183-475B-A61A-95FEF64A2C0D}" sibTransId="{BF11B73F-3F1C-4126-8F25-937F8B0FB701}"/>
    <dgm:cxn modelId="{F9142046-9CE1-4EA4-8EA7-650F004F05A7}" type="presOf" srcId="{69746CF2-65B4-4911-B54B-06E2F71C6E3E}" destId="{9513B199-6B04-4750-B7DF-DF47F73B265E}" srcOrd="0" destOrd="0" presId="urn:microsoft.com/office/officeart/2005/8/layout/default#1"/>
    <dgm:cxn modelId="{65CF7AE2-E517-41F4-9308-AA74FA025D89}" srcId="{9E74EF38-2848-48B9-9A23-56FE0A249F50}" destId="{D4D176CB-05DB-4F0C-9957-F566C8EB05C5}" srcOrd="0" destOrd="0" parTransId="{76289A3B-D0B9-4813-8F1A-0B83B3B43C87}" sibTransId="{0FB33DC3-5968-4580-91C5-B0DA3F15C4B7}"/>
    <dgm:cxn modelId="{E4B6EA03-9197-4AD4-A374-B6F686CBF248}" type="presOf" srcId="{E7A01848-9F1E-42EE-86DC-4675D3E2AA88}" destId="{2F95E970-CDD2-4406-88EE-3C2BE57E22D0}" srcOrd="0" destOrd="0" presId="urn:microsoft.com/office/officeart/2005/8/layout/default#1"/>
    <dgm:cxn modelId="{85BC10CD-9BF4-4B30-ACD5-8D7997DA784E}" type="presParOf" srcId="{4D52ACE8-3F78-46AE-9997-7318909A779C}" destId="{74EEFC94-4B11-48EE-8855-711766F0245C}" srcOrd="0" destOrd="0" presId="urn:microsoft.com/office/officeart/2005/8/layout/default#1"/>
    <dgm:cxn modelId="{14444373-4753-4195-8BBB-F3FF8574259A}" type="presParOf" srcId="{4D52ACE8-3F78-46AE-9997-7318909A779C}" destId="{D494C9BE-501E-4EE2-A4AB-5338BF2961FB}" srcOrd="1" destOrd="0" presId="urn:microsoft.com/office/officeart/2005/8/layout/default#1"/>
    <dgm:cxn modelId="{4EB991E7-937D-4C51-845A-ACF0623F52FF}" type="presParOf" srcId="{4D52ACE8-3F78-46AE-9997-7318909A779C}" destId="{239B0197-5148-4DC6-8C66-CFDB9B582DB8}" srcOrd="2" destOrd="0" presId="urn:microsoft.com/office/officeart/2005/8/layout/default#1"/>
    <dgm:cxn modelId="{F661790E-ACE0-4B8E-873A-42A6454B879B}" type="presParOf" srcId="{4D52ACE8-3F78-46AE-9997-7318909A779C}" destId="{E13F3A53-7F6F-4E2C-9F9A-AC437D862977}" srcOrd="3" destOrd="0" presId="urn:microsoft.com/office/officeart/2005/8/layout/default#1"/>
    <dgm:cxn modelId="{F0385B7F-9C0E-4B4A-B4F5-0F3A6B968B90}" type="presParOf" srcId="{4D52ACE8-3F78-46AE-9997-7318909A779C}" destId="{9513B199-6B04-4750-B7DF-DF47F73B265E}" srcOrd="4" destOrd="0" presId="urn:microsoft.com/office/officeart/2005/8/layout/default#1"/>
    <dgm:cxn modelId="{C90DBD3D-B00C-4502-A61A-E340F456994A}" type="presParOf" srcId="{4D52ACE8-3F78-46AE-9997-7318909A779C}" destId="{5F2B45FF-CB6F-420D-BC5B-CF9934AF7BF9}" srcOrd="5" destOrd="0" presId="urn:microsoft.com/office/officeart/2005/8/layout/default#1"/>
    <dgm:cxn modelId="{2C9BDD27-E094-4DA2-8707-59E751F55B28}" type="presParOf" srcId="{4D52ACE8-3F78-46AE-9997-7318909A779C}" destId="{2F95E970-CDD2-4406-88EE-3C2BE57E22D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dirty="0" smtClean="0"/>
            <a:t>Pell</a:t>
          </a:r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7F9FEDF4-2ED8-48F8-B6D1-989CE550F744}">
      <dgm:prSet/>
      <dgm:spPr/>
      <dgm:t>
        <a:bodyPr/>
        <a:lstStyle/>
        <a:p>
          <a:pPr rtl="0"/>
          <a:r>
            <a:rPr lang="en-US" dirty="0" smtClean="0"/>
            <a:t>FSEOG</a:t>
          </a:r>
          <a:endParaRPr lang="en-US" dirty="0"/>
        </a:p>
      </dgm:t>
    </dgm:pt>
    <dgm:pt modelId="{7CA93261-B8F0-4C7B-9327-2C7C08C9746C}" type="parTrans" cxnId="{E65AF87E-0A95-44E4-8CDB-66357DCDE570}">
      <dgm:prSet/>
      <dgm:spPr/>
      <dgm:t>
        <a:bodyPr/>
        <a:lstStyle/>
        <a:p>
          <a:endParaRPr lang="en-US"/>
        </a:p>
      </dgm:t>
    </dgm:pt>
    <dgm:pt modelId="{4C067340-7CE1-42F4-B04F-35E91E6727EF}" type="sibTrans" cxnId="{E65AF87E-0A95-44E4-8CDB-66357DCDE570}">
      <dgm:prSet/>
      <dgm:spPr/>
      <dgm:t>
        <a:bodyPr/>
        <a:lstStyle/>
        <a:p>
          <a:endParaRPr lang="en-US"/>
        </a:p>
      </dgm:t>
    </dgm:pt>
    <dgm:pt modelId="{EB6B2E2C-BB0F-47CB-8D11-7A2692EF2D95}">
      <dgm:prSet/>
      <dgm:spPr/>
      <dgm:t>
        <a:bodyPr/>
        <a:lstStyle/>
        <a:p>
          <a:pPr rtl="0"/>
          <a:r>
            <a:rPr lang="en-US" dirty="0" smtClean="0"/>
            <a:t>Work Study</a:t>
          </a:r>
          <a:endParaRPr lang="en-US" dirty="0"/>
        </a:p>
      </dgm:t>
    </dgm:pt>
    <dgm:pt modelId="{AD4AB18F-AEC3-4661-BF06-32B3B0787B4E}" type="parTrans" cxnId="{6499720D-214F-4C6E-9E18-A6A6DD6AD85F}">
      <dgm:prSet/>
      <dgm:spPr/>
      <dgm:t>
        <a:bodyPr/>
        <a:lstStyle/>
        <a:p>
          <a:endParaRPr lang="en-US"/>
        </a:p>
      </dgm:t>
    </dgm:pt>
    <dgm:pt modelId="{D29FEEB2-14CF-4A9F-B4DB-BFB807120309}" type="sibTrans" cxnId="{6499720D-214F-4C6E-9E18-A6A6DD6AD85F}">
      <dgm:prSet/>
      <dgm:spPr/>
      <dgm:t>
        <a:bodyPr/>
        <a:lstStyle/>
        <a:p>
          <a:endParaRPr lang="en-US"/>
        </a:p>
      </dgm:t>
    </dgm:pt>
    <dgm:pt modelId="{725FCD97-C59B-455B-9C6E-49DA199D201B}">
      <dgm:prSet/>
      <dgm:spPr/>
      <dgm:t>
        <a:bodyPr/>
        <a:lstStyle/>
        <a:p>
          <a:pPr rtl="0"/>
          <a:r>
            <a:rPr lang="en-US" dirty="0" smtClean="0"/>
            <a:t>$582 - $5,645</a:t>
          </a:r>
        </a:p>
      </dgm:t>
    </dgm:pt>
    <dgm:pt modelId="{92E91E31-6ECE-405C-B780-0AE737B5BBB0}" type="parTrans" cxnId="{EBCE8B54-2F5F-4377-96A7-241B9D70E3DE}">
      <dgm:prSet/>
      <dgm:spPr/>
      <dgm:t>
        <a:bodyPr/>
        <a:lstStyle/>
        <a:p>
          <a:endParaRPr lang="en-US"/>
        </a:p>
      </dgm:t>
    </dgm:pt>
    <dgm:pt modelId="{BC5DD2B7-8357-4841-A17C-09B7AFB293A7}" type="sibTrans" cxnId="{EBCE8B54-2F5F-4377-96A7-241B9D70E3DE}">
      <dgm:prSet/>
      <dgm:spPr/>
      <dgm:t>
        <a:bodyPr/>
        <a:lstStyle/>
        <a:p>
          <a:endParaRPr lang="en-US"/>
        </a:p>
      </dgm:t>
    </dgm:pt>
    <dgm:pt modelId="{E23E1B6B-04F9-42FD-B5C8-8C4613482687}">
      <dgm:prSet/>
      <dgm:spPr/>
      <dgm:t>
        <a:bodyPr/>
        <a:lstStyle/>
        <a:p>
          <a:pPr rtl="0"/>
          <a:r>
            <a:rPr lang="en-US" dirty="0" smtClean="0"/>
            <a:t>0 – 5081 EFC</a:t>
          </a:r>
          <a:br>
            <a:rPr lang="en-US" dirty="0" smtClean="0"/>
          </a:br>
          <a:r>
            <a:rPr lang="en-US" dirty="0" smtClean="0"/>
            <a:t>Need based</a:t>
          </a:r>
        </a:p>
      </dgm:t>
    </dgm:pt>
    <dgm:pt modelId="{BEFCA09B-916A-4113-9BE1-BFC692977DF2}" type="parTrans" cxnId="{CC5C8F83-7C68-4408-A1F4-906C261B9E3C}">
      <dgm:prSet/>
      <dgm:spPr/>
      <dgm:t>
        <a:bodyPr/>
        <a:lstStyle/>
        <a:p>
          <a:endParaRPr lang="en-US"/>
        </a:p>
      </dgm:t>
    </dgm:pt>
    <dgm:pt modelId="{B46829F2-236A-4200-90C1-0D576F841B95}" type="sibTrans" cxnId="{CC5C8F83-7C68-4408-A1F4-906C261B9E3C}">
      <dgm:prSet/>
      <dgm:spPr/>
      <dgm:t>
        <a:bodyPr/>
        <a:lstStyle/>
        <a:p>
          <a:endParaRPr lang="en-US"/>
        </a:p>
      </dgm:t>
    </dgm:pt>
    <dgm:pt modelId="{AF1BA524-C1DF-435E-B61D-6E29EF72FCE0}">
      <dgm:prSet/>
      <dgm:spPr/>
      <dgm:t>
        <a:bodyPr/>
        <a:lstStyle/>
        <a:p>
          <a:pPr rtl="0"/>
          <a:r>
            <a:rPr lang="en-US" dirty="0" smtClean="0"/>
            <a:t>$100 - $4,000</a:t>
          </a:r>
          <a:endParaRPr lang="en-US" dirty="0"/>
        </a:p>
      </dgm:t>
    </dgm:pt>
    <dgm:pt modelId="{0EFE885A-75CD-4CAF-9054-DC73001CB3D8}" type="parTrans" cxnId="{34707C79-2EE8-4C27-84B3-53964CC93519}">
      <dgm:prSet/>
      <dgm:spPr/>
      <dgm:t>
        <a:bodyPr/>
        <a:lstStyle/>
        <a:p>
          <a:endParaRPr lang="en-US"/>
        </a:p>
      </dgm:t>
    </dgm:pt>
    <dgm:pt modelId="{6FB20BF3-AB2D-4971-AF73-DE70EF99B854}" type="sibTrans" cxnId="{34707C79-2EE8-4C27-84B3-53964CC93519}">
      <dgm:prSet/>
      <dgm:spPr/>
      <dgm:t>
        <a:bodyPr/>
        <a:lstStyle/>
        <a:p>
          <a:endParaRPr lang="en-US"/>
        </a:p>
      </dgm:t>
    </dgm:pt>
    <dgm:pt modelId="{3CA4CE48-FB64-4193-864F-5CA00AF011AE}">
      <dgm:prSet/>
      <dgm:spPr/>
      <dgm:t>
        <a:bodyPr/>
        <a:lstStyle/>
        <a:p>
          <a:pPr rtl="0"/>
          <a:r>
            <a:rPr lang="en-US" dirty="0" smtClean="0"/>
            <a:t>Amount Varies</a:t>
          </a:r>
          <a:endParaRPr lang="en-US" dirty="0"/>
        </a:p>
      </dgm:t>
    </dgm:pt>
    <dgm:pt modelId="{58AED61B-EC55-4FE9-B305-87A44C2A5121}" type="parTrans" cxnId="{0C5C505D-1B8F-43D3-A2D1-7BBA6B468820}">
      <dgm:prSet/>
      <dgm:spPr/>
      <dgm:t>
        <a:bodyPr/>
        <a:lstStyle/>
        <a:p>
          <a:endParaRPr lang="en-US"/>
        </a:p>
      </dgm:t>
    </dgm:pt>
    <dgm:pt modelId="{986598FD-F9BA-4FF2-86FE-CE15993A977D}" type="sibTrans" cxnId="{0C5C505D-1B8F-43D3-A2D1-7BBA6B468820}">
      <dgm:prSet/>
      <dgm:spPr/>
      <dgm:t>
        <a:bodyPr/>
        <a:lstStyle/>
        <a:p>
          <a:endParaRPr lang="en-US"/>
        </a:p>
      </dgm:t>
    </dgm:pt>
    <dgm:pt modelId="{C3F0FA51-F210-451E-B495-B1ECD7B2178C}">
      <dgm:prSet/>
      <dgm:spPr/>
      <dgm:t>
        <a:bodyPr/>
        <a:lstStyle/>
        <a:p>
          <a:pPr rtl="0"/>
          <a:r>
            <a:rPr lang="en-US" dirty="0" smtClean="0"/>
            <a:t>Typically paid to student</a:t>
          </a:r>
          <a:endParaRPr lang="en-US" dirty="0"/>
        </a:p>
      </dgm:t>
    </dgm:pt>
    <dgm:pt modelId="{C63CE899-8E03-456C-AFB5-3E6E14122F94}" type="parTrans" cxnId="{B848B418-8742-403F-99AE-564DF8F671A8}">
      <dgm:prSet/>
      <dgm:spPr/>
      <dgm:t>
        <a:bodyPr/>
        <a:lstStyle/>
        <a:p>
          <a:endParaRPr lang="en-US"/>
        </a:p>
      </dgm:t>
    </dgm:pt>
    <dgm:pt modelId="{64B6A646-6C05-4037-869F-AF982B2B060D}" type="sibTrans" cxnId="{B848B418-8742-403F-99AE-564DF8F671A8}">
      <dgm:prSet/>
      <dgm:spPr/>
      <dgm:t>
        <a:bodyPr/>
        <a:lstStyle/>
        <a:p>
          <a:endParaRPr lang="en-US"/>
        </a:p>
      </dgm:t>
    </dgm:pt>
    <dgm:pt modelId="{59F97C57-8EB1-44D0-A6C0-C14E4350D3B8}">
      <dgm:prSet/>
      <dgm:spPr/>
      <dgm:t>
        <a:bodyPr/>
        <a:lstStyle/>
        <a:p>
          <a:pPr rtl="0"/>
          <a:r>
            <a:rPr lang="en-US" dirty="0" smtClean="0"/>
            <a:t>Exceptional financial need</a:t>
          </a:r>
          <a:endParaRPr lang="en-US" dirty="0"/>
        </a:p>
      </dgm:t>
    </dgm:pt>
    <dgm:pt modelId="{4AD89129-D332-4B71-BAF6-C3E5F03FBF2B}" type="parTrans" cxnId="{370F382D-BD32-485D-94DE-C18E4B0ED766}">
      <dgm:prSet/>
      <dgm:spPr/>
      <dgm:t>
        <a:bodyPr/>
        <a:lstStyle/>
        <a:p>
          <a:endParaRPr lang="en-US"/>
        </a:p>
      </dgm:t>
    </dgm:pt>
    <dgm:pt modelId="{D8427931-FBE5-428A-9375-14EFE52EF810}" type="sibTrans" cxnId="{370F382D-BD32-485D-94DE-C18E4B0ED766}">
      <dgm:prSet/>
      <dgm:spPr/>
      <dgm:t>
        <a:bodyPr/>
        <a:lstStyle/>
        <a:p>
          <a:endParaRPr lang="en-US"/>
        </a:p>
      </dgm:t>
    </dgm:pt>
    <dgm:pt modelId="{FDDDF42F-007F-487F-84BB-4A7FE2D2797D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279610-2700-479D-8DCE-668EBFA7F76F}" type="pres">
      <dgm:prSet presAssocID="{C35052F7-5458-4424-BD4B-5C4166BAEEDC}" presName="root" presStyleCnt="0"/>
      <dgm:spPr/>
      <dgm:t>
        <a:bodyPr/>
        <a:lstStyle/>
        <a:p>
          <a:endParaRPr lang="en-US"/>
        </a:p>
      </dgm:t>
    </dgm:pt>
    <dgm:pt modelId="{3E7B5C21-2335-4C21-8DBA-D99A17CBD82C}" type="pres">
      <dgm:prSet presAssocID="{C35052F7-5458-4424-BD4B-5C4166BAEEDC}" presName="rootComposite" presStyleCnt="0"/>
      <dgm:spPr/>
      <dgm:t>
        <a:bodyPr/>
        <a:lstStyle/>
        <a:p>
          <a:endParaRPr lang="en-US"/>
        </a:p>
      </dgm:t>
    </dgm:pt>
    <dgm:pt modelId="{B3DD1784-B13F-4417-A310-21961549036A}" type="pres">
      <dgm:prSet presAssocID="{C35052F7-5458-4424-BD4B-5C4166BAEEDC}" presName="rootText" presStyleLbl="node1" presStyleIdx="0" presStyleCnt="3"/>
      <dgm:spPr/>
      <dgm:t>
        <a:bodyPr/>
        <a:lstStyle/>
        <a:p>
          <a:endParaRPr lang="en-US"/>
        </a:p>
      </dgm:t>
    </dgm:pt>
    <dgm:pt modelId="{75441575-2B6B-4F3A-BCC8-D7FECB58FD0B}" type="pres">
      <dgm:prSet presAssocID="{C35052F7-5458-4424-BD4B-5C4166BAEEDC}" presName="rootConnector" presStyleLbl="node1" presStyleIdx="0" presStyleCnt="3"/>
      <dgm:spPr/>
      <dgm:t>
        <a:bodyPr/>
        <a:lstStyle/>
        <a:p>
          <a:endParaRPr lang="en-US"/>
        </a:p>
      </dgm:t>
    </dgm:pt>
    <dgm:pt modelId="{36FF2828-A179-4B69-92DF-71B12352E566}" type="pres">
      <dgm:prSet presAssocID="{C35052F7-5458-4424-BD4B-5C4166BAEEDC}" presName="childShape" presStyleCnt="0"/>
      <dgm:spPr/>
      <dgm:t>
        <a:bodyPr/>
        <a:lstStyle/>
        <a:p>
          <a:endParaRPr lang="en-US"/>
        </a:p>
      </dgm:t>
    </dgm:pt>
    <dgm:pt modelId="{37894492-4DEB-4F4B-83CD-17A423C180E5}" type="pres">
      <dgm:prSet presAssocID="{92E91E31-6ECE-405C-B780-0AE737B5BBB0}" presName="Name13" presStyleLbl="parChTrans1D2" presStyleIdx="0" presStyleCnt="6"/>
      <dgm:spPr/>
      <dgm:t>
        <a:bodyPr/>
        <a:lstStyle/>
        <a:p>
          <a:endParaRPr lang="en-US"/>
        </a:p>
      </dgm:t>
    </dgm:pt>
    <dgm:pt modelId="{3B420E95-CC8F-44BD-9A56-80F5657E9AAD}" type="pres">
      <dgm:prSet presAssocID="{725FCD97-C59B-455B-9C6E-49DA199D201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BB7DB-925B-4FC8-B43A-9D9688A107A7}" type="pres">
      <dgm:prSet presAssocID="{BEFCA09B-916A-4113-9BE1-BFC692977DF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BE189E15-BD7A-430B-8C91-F8ADE2DB4FA5}" type="pres">
      <dgm:prSet presAssocID="{E23E1B6B-04F9-42FD-B5C8-8C4613482687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15B6-F153-4520-B339-A4F46D39D2A0}" type="pres">
      <dgm:prSet presAssocID="{7F9FEDF4-2ED8-48F8-B6D1-989CE550F744}" presName="root" presStyleCnt="0"/>
      <dgm:spPr/>
      <dgm:t>
        <a:bodyPr/>
        <a:lstStyle/>
        <a:p>
          <a:endParaRPr lang="en-US"/>
        </a:p>
      </dgm:t>
    </dgm:pt>
    <dgm:pt modelId="{25370142-BCD8-47FF-9C19-09B61DE4BF8C}" type="pres">
      <dgm:prSet presAssocID="{7F9FEDF4-2ED8-48F8-B6D1-989CE550F744}" presName="rootComposite" presStyleCnt="0"/>
      <dgm:spPr/>
      <dgm:t>
        <a:bodyPr/>
        <a:lstStyle/>
        <a:p>
          <a:endParaRPr lang="en-US"/>
        </a:p>
      </dgm:t>
    </dgm:pt>
    <dgm:pt modelId="{85152BA1-5F9E-47A0-90F7-CA1225E37667}" type="pres">
      <dgm:prSet presAssocID="{7F9FEDF4-2ED8-48F8-B6D1-989CE550F744}" presName="rootText" presStyleLbl="node1" presStyleIdx="1" presStyleCnt="3"/>
      <dgm:spPr/>
      <dgm:t>
        <a:bodyPr/>
        <a:lstStyle/>
        <a:p>
          <a:endParaRPr lang="en-US"/>
        </a:p>
      </dgm:t>
    </dgm:pt>
    <dgm:pt modelId="{5DFDE463-7C31-4446-B385-BC4372B958E5}" type="pres">
      <dgm:prSet presAssocID="{7F9FEDF4-2ED8-48F8-B6D1-989CE550F744}" presName="rootConnector" presStyleLbl="node1" presStyleIdx="1" presStyleCnt="3"/>
      <dgm:spPr/>
      <dgm:t>
        <a:bodyPr/>
        <a:lstStyle/>
        <a:p>
          <a:endParaRPr lang="en-US"/>
        </a:p>
      </dgm:t>
    </dgm:pt>
    <dgm:pt modelId="{3DAB047A-E9B2-4B4C-B7B2-D54C78279F85}" type="pres">
      <dgm:prSet presAssocID="{7F9FEDF4-2ED8-48F8-B6D1-989CE550F744}" presName="childShape" presStyleCnt="0"/>
      <dgm:spPr/>
      <dgm:t>
        <a:bodyPr/>
        <a:lstStyle/>
        <a:p>
          <a:endParaRPr lang="en-US"/>
        </a:p>
      </dgm:t>
    </dgm:pt>
    <dgm:pt modelId="{E687F747-53EE-4A34-988F-3C23DF8B891C}" type="pres">
      <dgm:prSet presAssocID="{0EFE885A-75CD-4CAF-9054-DC73001CB3D8}" presName="Name13" presStyleLbl="parChTrans1D2" presStyleIdx="2" presStyleCnt="6"/>
      <dgm:spPr/>
      <dgm:t>
        <a:bodyPr/>
        <a:lstStyle/>
        <a:p>
          <a:endParaRPr lang="en-US"/>
        </a:p>
      </dgm:t>
    </dgm:pt>
    <dgm:pt modelId="{1D2EFF56-956F-4A79-9D6A-71C6286A687E}" type="pres">
      <dgm:prSet presAssocID="{AF1BA524-C1DF-435E-B61D-6E29EF72FCE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22714-22ED-4A01-8DB1-2173EB965B6B}" type="pres">
      <dgm:prSet presAssocID="{4AD89129-D332-4B71-BAF6-C3E5F03FBF2B}" presName="Name13" presStyleLbl="parChTrans1D2" presStyleIdx="3" presStyleCnt="6"/>
      <dgm:spPr/>
      <dgm:t>
        <a:bodyPr/>
        <a:lstStyle/>
        <a:p>
          <a:endParaRPr lang="en-US"/>
        </a:p>
      </dgm:t>
    </dgm:pt>
    <dgm:pt modelId="{7425414E-22BB-44E9-A855-A887D15B2B98}" type="pres">
      <dgm:prSet presAssocID="{59F97C57-8EB1-44D0-A6C0-C14E4350D3B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3A053-8FF7-4801-970E-8F207E1CF1D5}" type="pres">
      <dgm:prSet presAssocID="{EB6B2E2C-BB0F-47CB-8D11-7A2692EF2D95}" presName="root" presStyleCnt="0"/>
      <dgm:spPr/>
      <dgm:t>
        <a:bodyPr/>
        <a:lstStyle/>
        <a:p>
          <a:endParaRPr lang="en-US"/>
        </a:p>
      </dgm:t>
    </dgm:pt>
    <dgm:pt modelId="{3CDF6FC5-41B7-4938-A465-50F6CE284BAF}" type="pres">
      <dgm:prSet presAssocID="{EB6B2E2C-BB0F-47CB-8D11-7A2692EF2D95}" presName="rootComposite" presStyleCnt="0"/>
      <dgm:spPr/>
      <dgm:t>
        <a:bodyPr/>
        <a:lstStyle/>
        <a:p>
          <a:endParaRPr lang="en-US"/>
        </a:p>
      </dgm:t>
    </dgm:pt>
    <dgm:pt modelId="{DEBBBB56-CF36-4175-B7AB-E358C6FFC13E}" type="pres">
      <dgm:prSet presAssocID="{EB6B2E2C-BB0F-47CB-8D11-7A2692EF2D95}" presName="rootText" presStyleLbl="node1" presStyleIdx="2" presStyleCnt="3"/>
      <dgm:spPr/>
      <dgm:t>
        <a:bodyPr/>
        <a:lstStyle/>
        <a:p>
          <a:endParaRPr lang="en-US"/>
        </a:p>
      </dgm:t>
    </dgm:pt>
    <dgm:pt modelId="{FF014347-5B3B-46C1-B414-06A8C1E42816}" type="pres">
      <dgm:prSet presAssocID="{EB6B2E2C-BB0F-47CB-8D11-7A2692EF2D95}" presName="rootConnector" presStyleLbl="node1" presStyleIdx="2" presStyleCnt="3"/>
      <dgm:spPr/>
      <dgm:t>
        <a:bodyPr/>
        <a:lstStyle/>
        <a:p>
          <a:endParaRPr lang="en-US"/>
        </a:p>
      </dgm:t>
    </dgm:pt>
    <dgm:pt modelId="{0C4F9F71-C2E1-4375-BE36-0237ABF05DF2}" type="pres">
      <dgm:prSet presAssocID="{EB6B2E2C-BB0F-47CB-8D11-7A2692EF2D95}" presName="childShape" presStyleCnt="0"/>
      <dgm:spPr/>
      <dgm:t>
        <a:bodyPr/>
        <a:lstStyle/>
        <a:p>
          <a:endParaRPr lang="en-US"/>
        </a:p>
      </dgm:t>
    </dgm:pt>
    <dgm:pt modelId="{6BB97D00-ABC0-4FEA-9626-1DD18B4443FA}" type="pres">
      <dgm:prSet presAssocID="{58AED61B-EC55-4FE9-B305-87A44C2A5121}" presName="Name13" presStyleLbl="parChTrans1D2" presStyleIdx="4" presStyleCnt="6"/>
      <dgm:spPr/>
      <dgm:t>
        <a:bodyPr/>
        <a:lstStyle/>
        <a:p>
          <a:endParaRPr lang="en-US"/>
        </a:p>
      </dgm:t>
    </dgm:pt>
    <dgm:pt modelId="{A9C57D0C-2707-4388-9198-C614C7073765}" type="pres">
      <dgm:prSet presAssocID="{3CA4CE48-FB64-4193-864F-5CA00AF011AE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7166F-A255-4FC4-A14B-6EA138D3AC97}" type="pres">
      <dgm:prSet presAssocID="{C63CE899-8E03-456C-AFB5-3E6E14122F94}" presName="Name13" presStyleLbl="parChTrans1D2" presStyleIdx="5" presStyleCnt="6"/>
      <dgm:spPr/>
      <dgm:t>
        <a:bodyPr/>
        <a:lstStyle/>
        <a:p>
          <a:endParaRPr lang="en-US"/>
        </a:p>
      </dgm:t>
    </dgm:pt>
    <dgm:pt modelId="{91B82894-0F5B-411A-8DFD-D96705B11A30}" type="pres">
      <dgm:prSet presAssocID="{C3F0FA51-F210-451E-B495-B1ECD7B2178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07C79-2EE8-4C27-84B3-53964CC93519}" srcId="{7F9FEDF4-2ED8-48F8-B6D1-989CE550F744}" destId="{AF1BA524-C1DF-435E-B61D-6E29EF72FCE0}" srcOrd="0" destOrd="0" parTransId="{0EFE885A-75CD-4CAF-9054-DC73001CB3D8}" sibTransId="{6FB20BF3-AB2D-4971-AF73-DE70EF99B854}"/>
    <dgm:cxn modelId="{A5A2F1AD-67CB-47BE-8EE9-3AEBD74C1086}" type="presOf" srcId="{92E91E31-6ECE-405C-B780-0AE737B5BBB0}" destId="{37894492-4DEB-4F4B-83CD-17A423C180E5}" srcOrd="0" destOrd="0" presId="urn:microsoft.com/office/officeart/2005/8/layout/hierarchy3"/>
    <dgm:cxn modelId="{D819CE7E-8985-4CB7-88B6-F3D3CACEEC6F}" type="presOf" srcId="{C3F0FA51-F210-451E-B495-B1ECD7B2178C}" destId="{91B82894-0F5B-411A-8DFD-D96705B11A30}" srcOrd="0" destOrd="0" presId="urn:microsoft.com/office/officeart/2005/8/layout/hierarchy3"/>
    <dgm:cxn modelId="{EBCE8B54-2F5F-4377-96A7-241B9D70E3DE}" srcId="{C35052F7-5458-4424-BD4B-5C4166BAEEDC}" destId="{725FCD97-C59B-455B-9C6E-49DA199D201B}" srcOrd="0" destOrd="0" parTransId="{92E91E31-6ECE-405C-B780-0AE737B5BBB0}" sibTransId="{BC5DD2B7-8357-4841-A17C-09B7AFB293A7}"/>
    <dgm:cxn modelId="{370F382D-BD32-485D-94DE-C18E4B0ED766}" srcId="{7F9FEDF4-2ED8-48F8-B6D1-989CE550F744}" destId="{59F97C57-8EB1-44D0-A6C0-C14E4350D3B8}" srcOrd="1" destOrd="0" parTransId="{4AD89129-D332-4B71-BAF6-C3E5F03FBF2B}" sibTransId="{D8427931-FBE5-428A-9375-14EFE52EF810}"/>
    <dgm:cxn modelId="{9C8514D4-C4B2-432D-9C38-63F6E4CD39A7}" type="presOf" srcId="{AF1BA524-C1DF-435E-B61D-6E29EF72FCE0}" destId="{1D2EFF56-956F-4A79-9D6A-71C6286A687E}" srcOrd="0" destOrd="0" presId="urn:microsoft.com/office/officeart/2005/8/layout/hierarchy3"/>
    <dgm:cxn modelId="{B662393A-E899-45CA-8044-62DA04D736BF}" type="presOf" srcId="{7F9FEDF4-2ED8-48F8-B6D1-989CE550F744}" destId="{5DFDE463-7C31-4446-B385-BC4372B958E5}" srcOrd="1" destOrd="0" presId="urn:microsoft.com/office/officeart/2005/8/layout/hierarchy3"/>
    <dgm:cxn modelId="{C9B23ED4-08C9-47D6-91EC-1525AB98E781}" type="presOf" srcId="{E23E1B6B-04F9-42FD-B5C8-8C4613482687}" destId="{BE189E15-BD7A-430B-8C91-F8ADE2DB4FA5}" srcOrd="0" destOrd="0" presId="urn:microsoft.com/office/officeart/2005/8/layout/hierarchy3"/>
    <dgm:cxn modelId="{AD340C6D-47BF-4D99-B965-0F11910EC28A}" type="presOf" srcId="{58AED61B-EC55-4FE9-B305-87A44C2A5121}" destId="{6BB97D00-ABC0-4FEA-9626-1DD18B4443FA}" srcOrd="0" destOrd="0" presId="urn:microsoft.com/office/officeart/2005/8/layout/hierarchy3"/>
    <dgm:cxn modelId="{7A082398-6AFA-4CF5-9A87-5473A1D7DED2}" type="presOf" srcId="{4AD89129-D332-4B71-BAF6-C3E5F03FBF2B}" destId="{C7922714-22ED-4A01-8DB1-2173EB965B6B}" srcOrd="0" destOrd="0" presId="urn:microsoft.com/office/officeart/2005/8/layout/hierarchy3"/>
    <dgm:cxn modelId="{6499720D-214F-4C6E-9E18-A6A6DD6AD85F}" srcId="{2EA0FC77-3ABD-41A9-A2B7-2255F4782C1E}" destId="{EB6B2E2C-BB0F-47CB-8D11-7A2692EF2D95}" srcOrd="2" destOrd="0" parTransId="{AD4AB18F-AEC3-4661-BF06-32B3B0787B4E}" sibTransId="{D29FEEB2-14CF-4A9F-B4DB-BFB807120309}"/>
    <dgm:cxn modelId="{684754FE-734D-4AEE-927B-52A5F6CCFEEB}" type="presOf" srcId="{EB6B2E2C-BB0F-47CB-8D11-7A2692EF2D95}" destId="{DEBBBB56-CF36-4175-B7AB-E358C6FFC13E}" srcOrd="0" destOrd="0" presId="urn:microsoft.com/office/officeart/2005/8/layout/hierarchy3"/>
    <dgm:cxn modelId="{76F43A72-0F48-4307-83DF-1AC8040EB306}" type="presOf" srcId="{C63CE899-8E03-456C-AFB5-3E6E14122F94}" destId="{AA77166F-A255-4FC4-A14B-6EA138D3AC97}" srcOrd="0" destOrd="0" presId="urn:microsoft.com/office/officeart/2005/8/layout/hierarchy3"/>
    <dgm:cxn modelId="{0C5C505D-1B8F-43D3-A2D1-7BBA6B468820}" srcId="{EB6B2E2C-BB0F-47CB-8D11-7A2692EF2D95}" destId="{3CA4CE48-FB64-4193-864F-5CA00AF011AE}" srcOrd="0" destOrd="0" parTransId="{58AED61B-EC55-4FE9-B305-87A44C2A5121}" sibTransId="{986598FD-F9BA-4FF2-86FE-CE15993A977D}"/>
    <dgm:cxn modelId="{8D2B2DE3-0E19-4486-A63E-4C69552AE38A}" type="presOf" srcId="{C35052F7-5458-4424-BD4B-5C4166BAEEDC}" destId="{75441575-2B6B-4F3A-BCC8-D7FECB58FD0B}" srcOrd="1" destOrd="0" presId="urn:microsoft.com/office/officeart/2005/8/layout/hierarchy3"/>
    <dgm:cxn modelId="{80087B94-1FFB-4255-A76C-43AF8CC29D39}" type="presOf" srcId="{3CA4CE48-FB64-4193-864F-5CA00AF011AE}" destId="{A9C57D0C-2707-4388-9198-C614C7073765}" srcOrd="0" destOrd="0" presId="urn:microsoft.com/office/officeart/2005/8/layout/hierarchy3"/>
    <dgm:cxn modelId="{305576EC-4E0D-4241-91B1-12E1BFF24461}" type="presOf" srcId="{7F9FEDF4-2ED8-48F8-B6D1-989CE550F744}" destId="{85152BA1-5F9E-47A0-90F7-CA1225E37667}" srcOrd="0" destOrd="0" presId="urn:microsoft.com/office/officeart/2005/8/layout/hierarchy3"/>
    <dgm:cxn modelId="{689BC845-399A-4C97-B517-869E56AE9A9A}" type="presOf" srcId="{725FCD97-C59B-455B-9C6E-49DA199D201B}" destId="{3B420E95-CC8F-44BD-9A56-80F5657E9AAD}" srcOrd="0" destOrd="0" presId="urn:microsoft.com/office/officeart/2005/8/layout/hierarchy3"/>
    <dgm:cxn modelId="{048C464A-22B9-42AF-863E-BFF508066590}" type="presOf" srcId="{0EFE885A-75CD-4CAF-9054-DC73001CB3D8}" destId="{E687F747-53EE-4A34-988F-3C23DF8B891C}" srcOrd="0" destOrd="0" presId="urn:microsoft.com/office/officeart/2005/8/layout/hierarchy3"/>
    <dgm:cxn modelId="{E05F6949-5C18-43BA-BB2B-3266CD40A79B}" type="presOf" srcId="{59F97C57-8EB1-44D0-A6C0-C14E4350D3B8}" destId="{7425414E-22BB-44E9-A855-A887D15B2B98}" srcOrd="0" destOrd="0" presId="urn:microsoft.com/office/officeart/2005/8/layout/hierarchy3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E65AF87E-0A95-44E4-8CDB-66357DCDE570}" srcId="{2EA0FC77-3ABD-41A9-A2B7-2255F4782C1E}" destId="{7F9FEDF4-2ED8-48F8-B6D1-989CE550F744}" srcOrd="1" destOrd="0" parTransId="{7CA93261-B8F0-4C7B-9327-2C7C08C9746C}" sibTransId="{4C067340-7CE1-42F4-B04F-35E91E6727EF}"/>
    <dgm:cxn modelId="{B848B418-8742-403F-99AE-564DF8F671A8}" srcId="{EB6B2E2C-BB0F-47CB-8D11-7A2692EF2D95}" destId="{C3F0FA51-F210-451E-B495-B1ECD7B2178C}" srcOrd="1" destOrd="0" parTransId="{C63CE899-8E03-456C-AFB5-3E6E14122F94}" sibTransId="{64B6A646-6C05-4037-869F-AF982B2B060D}"/>
    <dgm:cxn modelId="{8E605FDE-CA1D-49DA-A671-780B3F51EE99}" type="presOf" srcId="{2EA0FC77-3ABD-41A9-A2B7-2255F4782C1E}" destId="{FDDDF42F-007F-487F-84BB-4A7FE2D2797D}" srcOrd="0" destOrd="0" presId="urn:microsoft.com/office/officeart/2005/8/layout/hierarchy3"/>
    <dgm:cxn modelId="{D414EDE2-FFFA-4E2D-A6F5-8362BE0C701C}" type="presOf" srcId="{BEFCA09B-916A-4113-9BE1-BFC692977DF2}" destId="{6C0BB7DB-925B-4FC8-B43A-9D9688A107A7}" srcOrd="0" destOrd="0" presId="urn:microsoft.com/office/officeart/2005/8/layout/hierarchy3"/>
    <dgm:cxn modelId="{9F948A4E-36F8-4A0A-A323-9CDED3A3BC40}" type="presOf" srcId="{C35052F7-5458-4424-BD4B-5C4166BAEEDC}" destId="{B3DD1784-B13F-4417-A310-21961549036A}" srcOrd="0" destOrd="0" presId="urn:microsoft.com/office/officeart/2005/8/layout/hierarchy3"/>
    <dgm:cxn modelId="{E2D54403-A252-4727-9B9D-D720B2DB25CC}" type="presOf" srcId="{EB6B2E2C-BB0F-47CB-8D11-7A2692EF2D95}" destId="{FF014347-5B3B-46C1-B414-06A8C1E42816}" srcOrd="1" destOrd="0" presId="urn:microsoft.com/office/officeart/2005/8/layout/hierarchy3"/>
    <dgm:cxn modelId="{CC5C8F83-7C68-4408-A1F4-906C261B9E3C}" srcId="{C35052F7-5458-4424-BD4B-5C4166BAEEDC}" destId="{E23E1B6B-04F9-42FD-B5C8-8C4613482687}" srcOrd="1" destOrd="0" parTransId="{BEFCA09B-916A-4113-9BE1-BFC692977DF2}" sibTransId="{B46829F2-236A-4200-90C1-0D576F841B95}"/>
    <dgm:cxn modelId="{5EB7142E-2CA6-4FBD-B4B7-D8D22702023E}" type="presParOf" srcId="{FDDDF42F-007F-487F-84BB-4A7FE2D2797D}" destId="{25279610-2700-479D-8DCE-668EBFA7F76F}" srcOrd="0" destOrd="0" presId="urn:microsoft.com/office/officeart/2005/8/layout/hierarchy3"/>
    <dgm:cxn modelId="{C9E5A5A9-0F41-4A44-BE41-E4AC291BE8C5}" type="presParOf" srcId="{25279610-2700-479D-8DCE-668EBFA7F76F}" destId="{3E7B5C21-2335-4C21-8DBA-D99A17CBD82C}" srcOrd="0" destOrd="0" presId="urn:microsoft.com/office/officeart/2005/8/layout/hierarchy3"/>
    <dgm:cxn modelId="{C784141E-77A5-42EF-8C26-47F3D9F0FAE7}" type="presParOf" srcId="{3E7B5C21-2335-4C21-8DBA-D99A17CBD82C}" destId="{B3DD1784-B13F-4417-A310-21961549036A}" srcOrd="0" destOrd="0" presId="urn:microsoft.com/office/officeart/2005/8/layout/hierarchy3"/>
    <dgm:cxn modelId="{99FA2B1E-A45E-4928-93EC-C377A35028A3}" type="presParOf" srcId="{3E7B5C21-2335-4C21-8DBA-D99A17CBD82C}" destId="{75441575-2B6B-4F3A-BCC8-D7FECB58FD0B}" srcOrd="1" destOrd="0" presId="urn:microsoft.com/office/officeart/2005/8/layout/hierarchy3"/>
    <dgm:cxn modelId="{3848DDBD-DA18-453F-826A-14584F33B654}" type="presParOf" srcId="{25279610-2700-479D-8DCE-668EBFA7F76F}" destId="{36FF2828-A179-4B69-92DF-71B12352E566}" srcOrd="1" destOrd="0" presId="urn:microsoft.com/office/officeart/2005/8/layout/hierarchy3"/>
    <dgm:cxn modelId="{BA48517A-7AEA-4BCB-92B6-1BC09020BCE1}" type="presParOf" srcId="{36FF2828-A179-4B69-92DF-71B12352E566}" destId="{37894492-4DEB-4F4B-83CD-17A423C180E5}" srcOrd="0" destOrd="0" presId="urn:microsoft.com/office/officeart/2005/8/layout/hierarchy3"/>
    <dgm:cxn modelId="{B440FD4A-8CE5-48A7-BA45-A0EAA762B2A8}" type="presParOf" srcId="{36FF2828-A179-4B69-92DF-71B12352E566}" destId="{3B420E95-CC8F-44BD-9A56-80F5657E9AAD}" srcOrd="1" destOrd="0" presId="urn:microsoft.com/office/officeart/2005/8/layout/hierarchy3"/>
    <dgm:cxn modelId="{BE0B8130-62D4-4859-94A7-A52DFB5D8DDF}" type="presParOf" srcId="{36FF2828-A179-4B69-92DF-71B12352E566}" destId="{6C0BB7DB-925B-4FC8-B43A-9D9688A107A7}" srcOrd="2" destOrd="0" presId="urn:microsoft.com/office/officeart/2005/8/layout/hierarchy3"/>
    <dgm:cxn modelId="{69487ED1-AA77-47D2-B1C0-2650B289D6EE}" type="presParOf" srcId="{36FF2828-A179-4B69-92DF-71B12352E566}" destId="{BE189E15-BD7A-430B-8C91-F8ADE2DB4FA5}" srcOrd="3" destOrd="0" presId="urn:microsoft.com/office/officeart/2005/8/layout/hierarchy3"/>
    <dgm:cxn modelId="{1E4DE148-E42D-4CA7-A806-A49A32A1ADF5}" type="presParOf" srcId="{FDDDF42F-007F-487F-84BB-4A7FE2D2797D}" destId="{48CB15B6-F153-4520-B339-A4F46D39D2A0}" srcOrd="1" destOrd="0" presId="urn:microsoft.com/office/officeart/2005/8/layout/hierarchy3"/>
    <dgm:cxn modelId="{5C64C6ED-DAD6-400A-AA4E-A7860F0C58DD}" type="presParOf" srcId="{48CB15B6-F153-4520-B339-A4F46D39D2A0}" destId="{25370142-BCD8-47FF-9C19-09B61DE4BF8C}" srcOrd="0" destOrd="0" presId="urn:microsoft.com/office/officeart/2005/8/layout/hierarchy3"/>
    <dgm:cxn modelId="{2A55C08F-933D-4974-B3BA-7C6B2E42858D}" type="presParOf" srcId="{25370142-BCD8-47FF-9C19-09B61DE4BF8C}" destId="{85152BA1-5F9E-47A0-90F7-CA1225E37667}" srcOrd="0" destOrd="0" presId="urn:microsoft.com/office/officeart/2005/8/layout/hierarchy3"/>
    <dgm:cxn modelId="{8D0AC5EB-BDD7-4FAF-8F8C-703D0EAC9072}" type="presParOf" srcId="{25370142-BCD8-47FF-9C19-09B61DE4BF8C}" destId="{5DFDE463-7C31-4446-B385-BC4372B958E5}" srcOrd="1" destOrd="0" presId="urn:microsoft.com/office/officeart/2005/8/layout/hierarchy3"/>
    <dgm:cxn modelId="{DBA06E43-F80C-4459-A451-2FE4B1599115}" type="presParOf" srcId="{48CB15B6-F153-4520-B339-A4F46D39D2A0}" destId="{3DAB047A-E9B2-4B4C-B7B2-D54C78279F85}" srcOrd="1" destOrd="0" presId="urn:microsoft.com/office/officeart/2005/8/layout/hierarchy3"/>
    <dgm:cxn modelId="{4186E663-CA96-4A73-8B28-26068A43254A}" type="presParOf" srcId="{3DAB047A-E9B2-4B4C-B7B2-D54C78279F85}" destId="{E687F747-53EE-4A34-988F-3C23DF8B891C}" srcOrd="0" destOrd="0" presId="urn:microsoft.com/office/officeart/2005/8/layout/hierarchy3"/>
    <dgm:cxn modelId="{9808ECFE-E51A-4599-AA68-E2668938094B}" type="presParOf" srcId="{3DAB047A-E9B2-4B4C-B7B2-D54C78279F85}" destId="{1D2EFF56-956F-4A79-9D6A-71C6286A687E}" srcOrd="1" destOrd="0" presId="urn:microsoft.com/office/officeart/2005/8/layout/hierarchy3"/>
    <dgm:cxn modelId="{D932C340-2B1C-488C-AB67-3530FFE604F0}" type="presParOf" srcId="{3DAB047A-E9B2-4B4C-B7B2-D54C78279F85}" destId="{C7922714-22ED-4A01-8DB1-2173EB965B6B}" srcOrd="2" destOrd="0" presId="urn:microsoft.com/office/officeart/2005/8/layout/hierarchy3"/>
    <dgm:cxn modelId="{8E382CEB-32CA-46F4-8990-4476256B4F7A}" type="presParOf" srcId="{3DAB047A-E9B2-4B4C-B7B2-D54C78279F85}" destId="{7425414E-22BB-44E9-A855-A887D15B2B98}" srcOrd="3" destOrd="0" presId="urn:microsoft.com/office/officeart/2005/8/layout/hierarchy3"/>
    <dgm:cxn modelId="{2AC5CCC8-7C76-4B22-9358-B21042EFB5D9}" type="presParOf" srcId="{FDDDF42F-007F-487F-84BB-4A7FE2D2797D}" destId="{3C63A053-8FF7-4801-970E-8F207E1CF1D5}" srcOrd="2" destOrd="0" presId="urn:microsoft.com/office/officeart/2005/8/layout/hierarchy3"/>
    <dgm:cxn modelId="{E738C0A5-808E-4157-80FC-6088F8F8B6C3}" type="presParOf" srcId="{3C63A053-8FF7-4801-970E-8F207E1CF1D5}" destId="{3CDF6FC5-41B7-4938-A465-50F6CE284BAF}" srcOrd="0" destOrd="0" presId="urn:microsoft.com/office/officeart/2005/8/layout/hierarchy3"/>
    <dgm:cxn modelId="{228656AF-B1DF-47E4-AC9F-630AD2037577}" type="presParOf" srcId="{3CDF6FC5-41B7-4938-A465-50F6CE284BAF}" destId="{DEBBBB56-CF36-4175-B7AB-E358C6FFC13E}" srcOrd="0" destOrd="0" presId="urn:microsoft.com/office/officeart/2005/8/layout/hierarchy3"/>
    <dgm:cxn modelId="{FFA92732-CE0F-43D5-90FD-430CB5DBBDBA}" type="presParOf" srcId="{3CDF6FC5-41B7-4938-A465-50F6CE284BAF}" destId="{FF014347-5B3B-46C1-B414-06A8C1E42816}" srcOrd="1" destOrd="0" presId="urn:microsoft.com/office/officeart/2005/8/layout/hierarchy3"/>
    <dgm:cxn modelId="{911FD7B1-40A3-47DA-A47E-212521477477}" type="presParOf" srcId="{3C63A053-8FF7-4801-970E-8F207E1CF1D5}" destId="{0C4F9F71-C2E1-4375-BE36-0237ABF05DF2}" srcOrd="1" destOrd="0" presId="urn:microsoft.com/office/officeart/2005/8/layout/hierarchy3"/>
    <dgm:cxn modelId="{4B798375-3DE2-493F-A488-8C8A40CC0251}" type="presParOf" srcId="{0C4F9F71-C2E1-4375-BE36-0237ABF05DF2}" destId="{6BB97D00-ABC0-4FEA-9626-1DD18B4443FA}" srcOrd="0" destOrd="0" presId="urn:microsoft.com/office/officeart/2005/8/layout/hierarchy3"/>
    <dgm:cxn modelId="{BEE3621B-C696-4528-A70E-542032D2B5AA}" type="presParOf" srcId="{0C4F9F71-C2E1-4375-BE36-0237ABF05DF2}" destId="{A9C57D0C-2707-4388-9198-C614C7073765}" srcOrd="1" destOrd="0" presId="urn:microsoft.com/office/officeart/2005/8/layout/hierarchy3"/>
    <dgm:cxn modelId="{89C8B1D4-0986-4AF3-BCE4-8CCE33F77622}" type="presParOf" srcId="{0C4F9F71-C2E1-4375-BE36-0237ABF05DF2}" destId="{AA77166F-A255-4FC4-A14B-6EA138D3AC97}" srcOrd="2" destOrd="0" presId="urn:microsoft.com/office/officeart/2005/8/layout/hierarchy3"/>
    <dgm:cxn modelId="{E7F9023D-BF28-4A3C-8083-0649618FC65F}" type="presParOf" srcId="{0C4F9F71-C2E1-4375-BE36-0237ABF05DF2}" destId="{91B82894-0F5B-411A-8DFD-D96705B11A3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dirty="0" smtClean="0"/>
            <a:t>Subsidized Stafford</a:t>
          </a:r>
          <a:endParaRPr lang="en-US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0D07F33C-429A-456E-A680-9DC1C2FCFA39}">
      <dgm:prSet/>
      <dgm:spPr/>
      <dgm:t>
        <a:bodyPr/>
        <a:lstStyle/>
        <a:p>
          <a:pPr rtl="0"/>
          <a:r>
            <a:rPr lang="en-US" dirty="0" smtClean="0"/>
            <a:t>Unsubsidized Stafford</a:t>
          </a:r>
          <a:endParaRPr lang="en-US" dirty="0"/>
        </a:p>
      </dgm:t>
    </dgm:pt>
    <dgm:pt modelId="{BBD22E7F-471C-4545-885F-8379687EBB49}" type="parTrans" cxnId="{AF43EAE7-3445-49EA-A40E-89F100B8DE74}">
      <dgm:prSet/>
      <dgm:spPr/>
      <dgm:t>
        <a:bodyPr/>
        <a:lstStyle/>
        <a:p>
          <a:endParaRPr lang="en-US"/>
        </a:p>
      </dgm:t>
    </dgm:pt>
    <dgm:pt modelId="{3223365B-C652-4893-91EB-830003D6C2C8}" type="sibTrans" cxnId="{AF43EAE7-3445-49EA-A40E-89F100B8DE74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Parent PLUS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29039EE0-EA35-49E0-AE49-CC18A5491FAA}">
      <dgm:prSet/>
      <dgm:spPr/>
      <dgm:t>
        <a:bodyPr/>
        <a:lstStyle/>
        <a:p>
          <a:pPr rtl="0"/>
          <a:r>
            <a:rPr lang="en-US" dirty="0" smtClean="0"/>
            <a:t>6.8% fixed</a:t>
          </a:r>
        </a:p>
      </dgm:t>
    </dgm:pt>
    <dgm:pt modelId="{DA78E332-9057-4254-9AE9-4F69C7A8C59E}" type="parTrans" cxnId="{BB9B3055-2289-47BD-AE06-11031D7AE564}">
      <dgm:prSet/>
      <dgm:spPr/>
      <dgm:t>
        <a:bodyPr/>
        <a:lstStyle/>
        <a:p>
          <a:endParaRPr lang="en-US"/>
        </a:p>
      </dgm:t>
    </dgm:pt>
    <dgm:pt modelId="{E781C243-330E-471C-A5EC-07441C24BAB5}" type="sibTrans" cxnId="{BB9B3055-2289-47BD-AE06-11031D7AE564}">
      <dgm:prSet/>
      <dgm:spPr/>
      <dgm:t>
        <a:bodyPr/>
        <a:lstStyle/>
        <a:p>
          <a:endParaRPr lang="en-US"/>
        </a:p>
      </dgm:t>
    </dgm:pt>
    <dgm:pt modelId="{6E5325CC-5911-4AAB-B321-49692E24E556}">
      <dgm:prSet/>
      <dgm:spPr/>
      <dgm:t>
        <a:bodyPr/>
        <a:lstStyle/>
        <a:p>
          <a:pPr rtl="0"/>
          <a:r>
            <a:rPr lang="en-US" dirty="0" smtClean="0"/>
            <a:t>Interest does not accrue</a:t>
          </a:r>
          <a:endParaRPr lang="en-US" dirty="0"/>
        </a:p>
      </dgm:t>
    </dgm:pt>
    <dgm:pt modelId="{2E0F456A-559C-48C7-96DE-1935F46FDA98}" type="parTrans" cxnId="{067180C6-45C4-474A-A830-B794E0B2FA15}">
      <dgm:prSet/>
      <dgm:spPr/>
      <dgm:t>
        <a:bodyPr/>
        <a:lstStyle/>
        <a:p>
          <a:endParaRPr lang="en-US"/>
        </a:p>
      </dgm:t>
    </dgm:pt>
    <dgm:pt modelId="{2231F4C2-8195-4445-BB76-90BD5BB1ACF6}" type="sibTrans" cxnId="{067180C6-45C4-474A-A830-B794E0B2FA15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dirty="0" smtClean="0"/>
            <a:t>6.8% fixed</a:t>
          </a:r>
          <a:endParaRPr lang="en-US" dirty="0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F91E328F-3ECA-46BB-A140-619F61B12142}">
      <dgm:prSet/>
      <dgm:spPr/>
      <dgm:t>
        <a:bodyPr/>
        <a:lstStyle/>
        <a:p>
          <a:pPr rtl="0"/>
          <a:r>
            <a:rPr lang="en-US" dirty="0" smtClean="0"/>
            <a:t>Interest does accrue</a:t>
          </a:r>
          <a:endParaRPr lang="en-US" dirty="0"/>
        </a:p>
      </dgm:t>
    </dgm:pt>
    <dgm:pt modelId="{77CB0EE0-2FCE-4E39-8034-8C831C40D02C}" type="parTrans" cxnId="{D1966662-CE4E-47CB-AE08-43A3A542FB09}">
      <dgm:prSet/>
      <dgm:spPr/>
      <dgm:t>
        <a:bodyPr/>
        <a:lstStyle/>
        <a:p>
          <a:endParaRPr lang="en-US"/>
        </a:p>
      </dgm:t>
    </dgm:pt>
    <dgm:pt modelId="{3B57DC4B-BC2E-47DF-9196-3179686816FE}" type="sibTrans" cxnId="{D1966662-CE4E-47CB-AE08-43A3A542FB09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7.9% fixed</a:t>
          </a:r>
          <a:endParaRPr lang="en-US" dirty="0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2CC23B4F-1DD1-4113-BCAB-F50AAAFBE5EA}">
      <dgm:prSet/>
      <dgm:spPr/>
      <dgm:t>
        <a:bodyPr/>
        <a:lstStyle/>
        <a:p>
          <a:pPr rtl="0"/>
          <a:r>
            <a:rPr lang="en-US" dirty="0" smtClean="0"/>
            <a:t>Interest does accrue</a:t>
          </a:r>
          <a:endParaRPr lang="en-US" dirty="0"/>
        </a:p>
      </dgm:t>
    </dgm:pt>
    <dgm:pt modelId="{86BA8554-3213-45C3-B1C9-F7D4B0016525}" type="parTrans" cxnId="{0C03A31C-6777-4431-95C0-91BED4C550CC}">
      <dgm:prSet/>
      <dgm:spPr/>
      <dgm:t>
        <a:bodyPr/>
        <a:lstStyle/>
        <a:p>
          <a:endParaRPr lang="en-US"/>
        </a:p>
      </dgm:t>
    </dgm:pt>
    <dgm:pt modelId="{10926AFF-BB24-42F7-8386-E857E0699774}" type="sibTrans" cxnId="{0C03A31C-6777-4431-95C0-91BED4C550CC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B08668-C53F-4C27-98D6-B23B2DF71ABB}" type="pres">
      <dgm:prSet presAssocID="{C35052F7-5458-4424-BD4B-5C4166BAEEDC}" presName="root" presStyleCnt="0"/>
      <dgm:spPr/>
      <dgm:t>
        <a:bodyPr/>
        <a:lstStyle/>
        <a:p>
          <a:endParaRPr lang="en-US"/>
        </a:p>
      </dgm:t>
    </dgm:pt>
    <dgm:pt modelId="{227CA19C-95B0-4BAA-84FA-DC13A3EC31CF}" type="pres">
      <dgm:prSet presAssocID="{C35052F7-5458-4424-BD4B-5C4166BAEEDC}" presName="rootComposite" presStyleCnt="0"/>
      <dgm:spPr/>
      <dgm:t>
        <a:bodyPr/>
        <a:lstStyle/>
        <a:p>
          <a:endParaRPr lang="en-US"/>
        </a:p>
      </dgm:t>
    </dgm:pt>
    <dgm:pt modelId="{6317CAB5-E795-4E9F-9D72-9F5E66CF7097}" type="pres">
      <dgm:prSet presAssocID="{C35052F7-5458-4424-BD4B-5C4166BAEEDC}" presName="rootText" presStyleLbl="node1" presStyleIdx="0" presStyleCnt="3"/>
      <dgm:spPr/>
      <dgm:t>
        <a:bodyPr/>
        <a:lstStyle/>
        <a:p>
          <a:endParaRPr lang="en-US"/>
        </a:p>
      </dgm:t>
    </dgm:pt>
    <dgm:pt modelId="{4299CAEF-CCC4-4865-8FB5-DA73CE199278}" type="pres">
      <dgm:prSet presAssocID="{C35052F7-5458-4424-BD4B-5C4166BAEEDC}" presName="rootConnector" presStyleLbl="node1" presStyleIdx="0" presStyleCnt="3"/>
      <dgm:spPr/>
      <dgm:t>
        <a:bodyPr/>
        <a:lstStyle/>
        <a:p>
          <a:endParaRPr lang="en-US"/>
        </a:p>
      </dgm:t>
    </dgm:pt>
    <dgm:pt modelId="{5AB0BACD-E1DD-4517-8C4E-398504D681B5}" type="pres">
      <dgm:prSet presAssocID="{C35052F7-5458-4424-BD4B-5C4166BAEEDC}" presName="childShape" presStyleCnt="0"/>
      <dgm:spPr/>
      <dgm:t>
        <a:bodyPr/>
        <a:lstStyle/>
        <a:p>
          <a:endParaRPr lang="en-US"/>
        </a:p>
      </dgm:t>
    </dgm:pt>
    <dgm:pt modelId="{2C7D0A86-D01A-47A7-A178-53A11ED3FB81}" type="pres">
      <dgm:prSet presAssocID="{DA78E332-9057-4254-9AE9-4F69C7A8C59E}" presName="Name13" presStyleLbl="parChTrans1D2" presStyleIdx="0" presStyleCnt="6"/>
      <dgm:spPr/>
      <dgm:t>
        <a:bodyPr/>
        <a:lstStyle/>
        <a:p>
          <a:endParaRPr lang="en-US"/>
        </a:p>
      </dgm:t>
    </dgm:pt>
    <dgm:pt modelId="{32F3DC60-0485-4C1F-99BA-4DE4A2A8DFA1}" type="pres">
      <dgm:prSet presAssocID="{29039EE0-EA35-49E0-AE49-CC18A5491FA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0ED77-4C36-421A-B753-78D24440C45B}" type="pres">
      <dgm:prSet presAssocID="{2E0F456A-559C-48C7-96DE-1935F46FDA98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9A98037-C775-49DB-B611-287031C160EF}" type="pres">
      <dgm:prSet presAssocID="{6E5325CC-5911-4AAB-B321-49692E24E55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C3933-1ECE-41FE-AA4E-8125ACB553EA}" type="pres">
      <dgm:prSet presAssocID="{0D07F33C-429A-456E-A680-9DC1C2FCFA39}" presName="root" presStyleCnt="0"/>
      <dgm:spPr/>
      <dgm:t>
        <a:bodyPr/>
        <a:lstStyle/>
        <a:p>
          <a:endParaRPr lang="en-US"/>
        </a:p>
      </dgm:t>
    </dgm:pt>
    <dgm:pt modelId="{9185F94D-1259-418C-A4B8-1F3015943B27}" type="pres">
      <dgm:prSet presAssocID="{0D07F33C-429A-456E-A680-9DC1C2FCFA39}" presName="rootComposite" presStyleCnt="0"/>
      <dgm:spPr/>
      <dgm:t>
        <a:bodyPr/>
        <a:lstStyle/>
        <a:p>
          <a:endParaRPr lang="en-US"/>
        </a:p>
      </dgm:t>
    </dgm:pt>
    <dgm:pt modelId="{221F144A-3B8D-4C2B-9DA1-A4C94C8D2128}" type="pres">
      <dgm:prSet presAssocID="{0D07F33C-429A-456E-A680-9DC1C2FCFA39}" presName="rootText" presStyleLbl="node1" presStyleIdx="1" presStyleCnt="3"/>
      <dgm:spPr/>
      <dgm:t>
        <a:bodyPr/>
        <a:lstStyle/>
        <a:p>
          <a:endParaRPr lang="en-US"/>
        </a:p>
      </dgm:t>
    </dgm:pt>
    <dgm:pt modelId="{9EE94DD5-2FC2-4130-ADF3-2B7114574F67}" type="pres">
      <dgm:prSet presAssocID="{0D07F33C-429A-456E-A680-9DC1C2FCFA39}" presName="rootConnector" presStyleLbl="node1" presStyleIdx="1" presStyleCnt="3"/>
      <dgm:spPr/>
      <dgm:t>
        <a:bodyPr/>
        <a:lstStyle/>
        <a:p>
          <a:endParaRPr lang="en-US"/>
        </a:p>
      </dgm:t>
    </dgm:pt>
    <dgm:pt modelId="{E73B75B1-3A6A-4738-AEB6-3306CA682DC2}" type="pres">
      <dgm:prSet presAssocID="{0D07F33C-429A-456E-A680-9DC1C2FCFA39}" presName="childShape" presStyleCnt="0"/>
      <dgm:spPr/>
      <dgm:t>
        <a:bodyPr/>
        <a:lstStyle/>
        <a:p>
          <a:endParaRPr lang="en-US"/>
        </a:p>
      </dgm:t>
    </dgm:pt>
    <dgm:pt modelId="{9C81AF79-9F58-4BD8-8578-4BDE70C65B0F}" type="pres">
      <dgm:prSet presAssocID="{8EC1A5A6-5E61-4689-B51E-0C715DBA73FA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69D1AA8-7C5C-4F06-AC44-C82FA6871F0A}" type="pres">
      <dgm:prSet presAssocID="{8B979FBB-79C0-40B7-80BB-7668FB5A8A5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52576-534C-4D06-96A7-26941DAE0FEB}" type="pres">
      <dgm:prSet presAssocID="{77CB0EE0-2FCE-4E39-8034-8C831C40D02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5A679FC3-F395-458C-8938-4CB11453E67E}" type="pres">
      <dgm:prSet presAssocID="{F91E328F-3ECA-46BB-A140-619F61B1214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83DC-60E3-457A-B6F3-8B44D84DBB10}" type="pres">
      <dgm:prSet presAssocID="{128428C6-ABEC-4071-9AC4-2769DA648205}" presName="root" presStyleCnt="0"/>
      <dgm:spPr/>
      <dgm:t>
        <a:bodyPr/>
        <a:lstStyle/>
        <a:p>
          <a:endParaRPr lang="en-US"/>
        </a:p>
      </dgm:t>
    </dgm:pt>
    <dgm:pt modelId="{4F1D3AB4-D1ED-42F7-AE0B-C88FA47A5532}" type="pres">
      <dgm:prSet presAssocID="{128428C6-ABEC-4071-9AC4-2769DA648205}" presName="rootComposite" presStyleCnt="0"/>
      <dgm:spPr/>
      <dgm:t>
        <a:bodyPr/>
        <a:lstStyle/>
        <a:p>
          <a:endParaRPr lang="en-US"/>
        </a:p>
      </dgm:t>
    </dgm:pt>
    <dgm:pt modelId="{333FD640-1B70-4733-B0BF-0F5BB4EB396A}" type="pres">
      <dgm:prSet presAssocID="{128428C6-ABEC-4071-9AC4-2769DA648205}" presName="rootText" presStyleLbl="node1" presStyleIdx="2" presStyleCnt="3"/>
      <dgm:spPr/>
      <dgm:t>
        <a:bodyPr/>
        <a:lstStyle/>
        <a:p>
          <a:endParaRPr lang="en-US"/>
        </a:p>
      </dgm:t>
    </dgm:pt>
    <dgm:pt modelId="{480C685B-5F9B-4FB5-B15E-C9A26160007E}" type="pres">
      <dgm:prSet presAssocID="{128428C6-ABEC-4071-9AC4-2769DA648205}" presName="rootConnector" presStyleLbl="node1" presStyleIdx="2" presStyleCnt="3"/>
      <dgm:spPr/>
      <dgm:t>
        <a:bodyPr/>
        <a:lstStyle/>
        <a:p>
          <a:endParaRPr lang="en-US"/>
        </a:p>
      </dgm:t>
    </dgm:pt>
    <dgm:pt modelId="{2A1E3422-7F2B-4CEE-9CBB-FFBA65DAF96F}" type="pres">
      <dgm:prSet presAssocID="{128428C6-ABEC-4071-9AC4-2769DA648205}" presName="childShape" presStyleCnt="0"/>
      <dgm:spPr/>
      <dgm:t>
        <a:bodyPr/>
        <a:lstStyle/>
        <a:p>
          <a:endParaRPr lang="en-US"/>
        </a:p>
      </dgm:t>
    </dgm:pt>
    <dgm:pt modelId="{761F0F74-4494-4C7A-B4F7-81C8F67FCD7C}" type="pres">
      <dgm:prSet presAssocID="{CC8D3FFC-C5CE-4BC5-AF75-550F7CC54966}" presName="Name13" presStyleLbl="parChTrans1D2" presStyleIdx="4" presStyleCnt="6"/>
      <dgm:spPr/>
      <dgm:t>
        <a:bodyPr/>
        <a:lstStyle/>
        <a:p>
          <a:endParaRPr lang="en-US"/>
        </a:p>
      </dgm:t>
    </dgm:pt>
    <dgm:pt modelId="{487B60DB-AD44-4318-B8D7-1F948D94FB5F}" type="pres">
      <dgm:prSet presAssocID="{7BBA28C0-8190-412C-9C07-5B13B202A59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589C0-BACC-4C68-994F-ECEB5C29183D}" type="pres">
      <dgm:prSet presAssocID="{86BA8554-3213-45C3-B1C9-F7D4B001652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83EF2E5-DABE-4D06-96D7-2898339D8AE9}" type="pres">
      <dgm:prSet presAssocID="{2CC23B4F-1DD1-4113-BCAB-F50AAAFBE5E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1734F-1D49-48DB-A1C1-376B79213885}" type="presOf" srcId="{0D07F33C-429A-456E-A680-9DC1C2FCFA39}" destId="{9EE94DD5-2FC2-4130-ADF3-2B7114574F67}" srcOrd="1" destOrd="0" presId="urn:microsoft.com/office/officeart/2005/8/layout/hierarchy3"/>
    <dgm:cxn modelId="{0C03A31C-6777-4431-95C0-91BED4C550CC}" srcId="{128428C6-ABEC-4071-9AC4-2769DA648205}" destId="{2CC23B4F-1DD1-4113-BCAB-F50AAAFBE5EA}" srcOrd="1" destOrd="0" parTransId="{86BA8554-3213-45C3-B1C9-F7D4B0016525}" sibTransId="{10926AFF-BB24-42F7-8386-E857E0699774}"/>
    <dgm:cxn modelId="{8DDF95E5-139A-4792-A078-1094FDDFB5EE}" type="presOf" srcId="{29039EE0-EA35-49E0-AE49-CC18A5491FAA}" destId="{32F3DC60-0485-4C1F-99BA-4DE4A2A8DFA1}" srcOrd="0" destOrd="0" presId="urn:microsoft.com/office/officeart/2005/8/layout/hierarchy3"/>
    <dgm:cxn modelId="{017FCCA7-47B2-491C-A769-87AD3001E347}" srcId="{0D07F33C-429A-456E-A680-9DC1C2FCFA39}" destId="{8B979FBB-79C0-40B7-80BB-7668FB5A8A57}" srcOrd="0" destOrd="0" parTransId="{8EC1A5A6-5E61-4689-B51E-0C715DBA73FA}" sibTransId="{C751AB3B-8056-43F8-82F4-011D253647CD}"/>
    <dgm:cxn modelId="{BAE45CC8-6105-4AE6-91EB-7D77F432561B}" type="presOf" srcId="{C35052F7-5458-4424-BD4B-5C4166BAEEDC}" destId="{6317CAB5-E795-4E9F-9D72-9F5E66CF7097}" srcOrd="0" destOrd="0" presId="urn:microsoft.com/office/officeart/2005/8/layout/hierarchy3"/>
    <dgm:cxn modelId="{6FFFBF03-2969-4A0D-BBC6-61DD1714262E}" type="presOf" srcId="{128428C6-ABEC-4071-9AC4-2769DA648205}" destId="{333FD640-1B70-4733-B0BF-0F5BB4EB396A}" srcOrd="0" destOrd="0" presId="urn:microsoft.com/office/officeart/2005/8/layout/hierarchy3"/>
    <dgm:cxn modelId="{04CB9125-4306-4B49-8E2B-B8FBB5841F1B}" type="presOf" srcId="{6E5325CC-5911-4AAB-B321-49692E24E556}" destId="{F9A98037-C775-49DB-B611-287031C160EF}" srcOrd="0" destOrd="0" presId="urn:microsoft.com/office/officeart/2005/8/layout/hierarchy3"/>
    <dgm:cxn modelId="{CD219815-1568-4D65-BDAA-5DB5B536DD7D}" type="presOf" srcId="{0D07F33C-429A-456E-A680-9DC1C2FCFA39}" destId="{221F144A-3B8D-4C2B-9DA1-A4C94C8D2128}" srcOrd="0" destOrd="0" presId="urn:microsoft.com/office/officeart/2005/8/layout/hierarchy3"/>
    <dgm:cxn modelId="{D1966662-CE4E-47CB-AE08-43A3A542FB09}" srcId="{0D07F33C-429A-456E-A680-9DC1C2FCFA39}" destId="{F91E328F-3ECA-46BB-A140-619F61B12142}" srcOrd="1" destOrd="0" parTransId="{77CB0EE0-2FCE-4E39-8034-8C831C40D02C}" sibTransId="{3B57DC4B-BC2E-47DF-9196-3179686816FE}"/>
    <dgm:cxn modelId="{C31D55E6-536C-4AC4-9B93-8C5B3FAFC14F}" srcId="{128428C6-ABEC-4071-9AC4-2769DA648205}" destId="{7BBA28C0-8190-412C-9C07-5B13B202A596}" srcOrd="0" destOrd="0" parTransId="{CC8D3FFC-C5CE-4BC5-AF75-550F7CC54966}" sibTransId="{2F0DA67A-7734-4082-B32F-29C8F97C6F07}"/>
    <dgm:cxn modelId="{74655EE9-B620-4167-9F1C-9511E8A145AC}" type="presOf" srcId="{86BA8554-3213-45C3-B1C9-F7D4B0016525}" destId="{5DA589C0-BACC-4C68-994F-ECEB5C29183D}" srcOrd="0" destOrd="0" presId="urn:microsoft.com/office/officeart/2005/8/layout/hierarchy3"/>
    <dgm:cxn modelId="{DF5F611D-5C4C-4A6B-A097-6FC895FCF33A}" type="presOf" srcId="{8B979FBB-79C0-40B7-80BB-7668FB5A8A57}" destId="{969D1AA8-7C5C-4F06-AC44-C82FA6871F0A}" srcOrd="0" destOrd="0" presId="urn:microsoft.com/office/officeart/2005/8/layout/hierarchy3"/>
    <dgm:cxn modelId="{088E57DF-0EE3-42FF-B451-AB81E878819D}" type="presOf" srcId="{CC8D3FFC-C5CE-4BC5-AF75-550F7CC54966}" destId="{761F0F74-4494-4C7A-B4F7-81C8F67FCD7C}" srcOrd="0" destOrd="0" presId="urn:microsoft.com/office/officeart/2005/8/layout/hierarchy3"/>
    <dgm:cxn modelId="{5C514006-6E5F-45A7-81C4-86F8696F77AF}" type="presOf" srcId="{C35052F7-5458-4424-BD4B-5C4166BAEEDC}" destId="{4299CAEF-CCC4-4865-8FB5-DA73CE199278}" srcOrd="1" destOrd="0" presId="urn:microsoft.com/office/officeart/2005/8/layout/hierarchy3"/>
    <dgm:cxn modelId="{BB9B3055-2289-47BD-AE06-11031D7AE564}" srcId="{C35052F7-5458-4424-BD4B-5C4166BAEEDC}" destId="{29039EE0-EA35-49E0-AE49-CC18A5491FAA}" srcOrd="0" destOrd="0" parTransId="{DA78E332-9057-4254-9AE9-4F69C7A8C59E}" sibTransId="{E781C243-330E-471C-A5EC-07441C24BAB5}"/>
    <dgm:cxn modelId="{3E667155-8D6C-45D7-9579-D1E1E7707D1C}" type="presOf" srcId="{F91E328F-3ECA-46BB-A140-619F61B12142}" destId="{5A679FC3-F395-458C-8938-4CB11453E67E}" srcOrd="0" destOrd="0" presId="urn:microsoft.com/office/officeart/2005/8/layout/hierarchy3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1C847065-005A-40E7-85EB-C7869ED1EEED}" type="presOf" srcId="{2CC23B4F-1DD1-4113-BCAB-F50AAAFBE5EA}" destId="{D83EF2E5-DABE-4D06-96D7-2898339D8AE9}" srcOrd="0" destOrd="0" presId="urn:microsoft.com/office/officeart/2005/8/layout/hierarchy3"/>
    <dgm:cxn modelId="{AF43EAE7-3445-49EA-A40E-89F100B8DE74}" srcId="{2EA0FC77-3ABD-41A9-A2B7-2255F4782C1E}" destId="{0D07F33C-429A-456E-A680-9DC1C2FCFA39}" srcOrd="1" destOrd="0" parTransId="{BBD22E7F-471C-4545-885F-8379687EBB49}" sibTransId="{3223365B-C652-4893-91EB-830003D6C2C8}"/>
    <dgm:cxn modelId="{4D0DA637-FB39-4477-9B80-BE1A7112FCD4}" type="presOf" srcId="{8EC1A5A6-5E61-4689-B51E-0C715DBA73FA}" destId="{9C81AF79-9F58-4BD8-8578-4BDE70C65B0F}" srcOrd="0" destOrd="0" presId="urn:microsoft.com/office/officeart/2005/8/layout/hierarchy3"/>
    <dgm:cxn modelId="{3C5FC2EA-F609-42F2-8BE0-3F13A497D5D3}" type="presOf" srcId="{77CB0EE0-2FCE-4E39-8034-8C831C40D02C}" destId="{FE652576-534C-4D06-96A7-26941DAE0FEB}" srcOrd="0" destOrd="0" presId="urn:microsoft.com/office/officeart/2005/8/layout/hierarchy3"/>
    <dgm:cxn modelId="{F82BBCB5-68DC-45E9-AA27-0E97455CECE8}" type="presOf" srcId="{2EA0FC77-3ABD-41A9-A2B7-2255F4782C1E}" destId="{C449DDC9-4DF3-4287-AA76-BCE69469BAD6}" srcOrd="0" destOrd="0" presId="urn:microsoft.com/office/officeart/2005/8/layout/hierarchy3"/>
    <dgm:cxn modelId="{632ABE95-8341-4500-8100-C082F7DAE98C}" type="presOf" srcId="{7BBA28C0-8190-412C-9C07-5B13B202A596}" destId="{487B60DB-AD44-4318-B8D7-1F948D94FB5F}" srcOrd="0" destOrd="0" presId="urn:microsoft.com/office/officeart/2005/8/layout/hierarchy3"/>
    <dgm:cxn modelId="{FFFF7BE9-9580-4179-ADF4-1B5FD5129328}" srcId="{2EA0FC77-3ABD-41A9-A2B7-2255F4782C1E}" destId="{128428C6-ABEC-4071-9AC4-2769DA648205}" srcOrd="2" destOrd="0" parTransId="{29C87EBA-D75A-4057-8D42-9C5E729DD611}" sibTransId="{F0040A49-A7D9-4028-83AB-9ECDBA1E0645}"/>
    <dgm:cxn modelId="{914B463F-1C1F-4AF7-9930-981EF63D43A9}" type="presOf" srcId="{128428C6-ABEC-4071-9AC4-2769DA648205}" destId="{480C685B-5F9B-4FB5-B15E-C9A26160007E}" srcOrd="1" destOrd="0" presId="urn:microsoft.com/office/officeart/2005/8/layout/hierarchy3"/>
    <dgm:cxn modelId="{22B67FB7-1C43-40FA-8EA5-20398253B7D3}" type="presOf" srcId="{DA78E332-9057-4254-9AE9-4F69C7A8C59E}" destId="{2C7D0A86-D01A-47A7-A178-53A11ED3FB81}" srcOrd="0" destOrd="0" presId="urn:microsoft.com/office/officeart/2005/8/layout/hierarchy3"/>
    <dgm:cxn modelId="{D79BCD73-3E78-41C9-B61B-5327EA0D02A3}" type="presOf" srcId="{2E0F456A-559C-48C7-96DE-1935F46FDA98}" destId="{51F0ED77-4C36-421A-B753-78D24440C45B}" srcOrd="0" destOrd="0" presId="urn:microsoft.com/office/officeart/2005/8/layout/hierarchy3"/>
    <dgm:cxn modelId="{067180C6-45C4-474A-A830-B794E0B2FA15}" srcId="{C35052F7-5458-4424-BD4B-5C4166BAEEDC}" destId="{6E5325CC-5911-4AAB-B321-49692E24E556}" srcOrd="1" destOrd="0" parTransId="{2E0F456A-559C-48C7-96DE-1935F46FDA98}" sibTransId="{2231F4C2-8195-4445-BB76-90BD5BB1ACF6}"/>
    <dgm:cxn modelId="{37CF6AC5-F7F4-41E6-9C29-9651B7207832}" type="presParOf" srcId="{C449DDC9-4DF3-4287-AA76-BCE69469BAD6}" destId="{94B08668-C53F-4C27-98D6-B23B2DF71ABB}" srcOrd="0" destOrd="0" presId="urn:microsoft.com/office/officeart/2005/8/layout/hierarchy3"/>
    <dgm:cxn modelId="{EF13C759-B797-4E10-89C6-90F059744676}" type="presParOf" srcId="{94B08668-C53F-4C27-98D6-B23B2DF71ABB}" destId="{227CA19C-95B0-4BAA-84FA-DC13A3EC31CF}" srcOrd="0" destOrd="0" presId="urn:microsoft.com/office/officeart/2005/8/layout/hierarchy3"/>
    <dgm:cxn modelId="{CEE4497A-3455-4A3D-B6DF-60CD8D93DB6E}" type="presParOf" srcId="{227CA19C-95B0-4BAA-84FA-DC13A3EC31CF}" destId="{6317CAB5-E795-4E9F-9D72-9F5E66CF7097}" srcOrd="0" destOrd="0" presId="urn:microsoft.com/office/officeart/2005/8/layout/hierarchy3"/>
    <dgm:cxn modelId="{D3EA3670-35C0-4DED-BC2B-665500BB97CE}" type="presParOf" srcId="{227CA19C-95B0-4BAA-84FA-DC13A3EC31CF}" destId="{4299CAEF-CCC4-4865-8FB5-DA73CE199278}" srcOrd="1" destOrd="0" presId="urn:microsoft.com/office/officeart/2005/8/layout/hierarchy3"/>
    <dgm:cxn modelId="{5402DE58-1F66-4381-A845-353E03C3EE14}" type="presParOf" srcId="{94B08668-C53F-4C27-98D6-B23B2DF71ABB}" destId="{5AB0BACD-E1DD-4517-8C4E-398504D681B5}" srcOrd="1" destOrd="0" presId="urn:microsoft.com/office/officeart/2005/8/layout/hierarchy3"/>
    <dgm:cxn modelId="{8838E0C6-4F90-44D2-90CF-D65DCE0E5E48}" type="presParOf" srcId="{5AB0BACD-E1DD-4517-8C4E-398504D681B5}" destId="{2C7D0A86-D01A-47A7-A178-53A11ED3FB81}" srcOrd="0" destOrd="0" presId="urn:microsoft.com/office/officeart/2005/8/layout/hierarchy3"/>
    <dgm:cxn modelId="{39E4F801-DFF2-4BA5-AFBD-0348160E7767}" type="presParOf" srcId="{5AB0BACD-E1DD-4517-8C4E-398504D681B5}" destId="{32F3DC60-0485-4C1F-99BA-4DE4A2A8DFA1}" srcOrd="1" destOrd="0" presId="urn:microsoft.com/office/officeart/2005/8/layout/hierarchy3"/>
    <dgm:cxn modelId="{6892B78E-4BF9-4FE9-A129-2B5EDCD74E55}" type="presParOf" srcId="{5AB0BACD-E1DD-4517-8C4E-398504D681B5}" destId="{51F0ED77-4C36-421A-B753-78D24440C45B}" srcOrd="2" destOrd="0" presId="urn:microsoft.com/office/officeart/2005/8/layout/hierarchy3"/>
    <dgm:cxn modelId="{A70D4F28-DA3A-4F55-BB00-4A0F1B11814F}" type="presParOf" srcId="{5AB0BACD-E1DD-4517-8C4E-398504D681B5}" destId="{F9A98037-C775-49DB-B611-287031C160EF}" srcOrd="3" destOrd="0" presId="urn:microsoft.com/office/officeart/2005/8/layout/hierarchy3"/>
    <dgm:cxn modelId="{15E67731-E3EB-4E2F-B5B0-AA6B776751BF}" type="presParOf" srcId="{C449DDC9-4DF3-4287-AA76-BCE69469BAD6}" destId="{736C3933-1ECE-41FE-AA4E-8125ACB553EA}" srcOrd="1" destOrd="0" presId="urn:microsoft.com/office/officeart/2005/8/layout/hierarchy3"/>
    <dgm:cxn modelId="{DA1154C6-848E-419D-92F5-1A157C8DC44A}" type="presParOf" srcId="{736C3933-1ECE-41FE-AA4E-8125ACB553EA}" destId="{9185F94D-1259-418C-A4B8-1F3015943B27}" srcOrd="0" destOrd="0" presId="urn:microsoft.com/office/officeart/2005/8/layout/hierarchy3"/>
    <dgm:cxn modelId="{887D64F2-BF94-48CC-8EEF-5452AD910DD5}" type="presParOf" srcId="{9185F94D-1259-418C-A4B8-1F3015943B27}" destId="{221F144A-3B8D-4C2B-9DA1-A4C94C8D2128}" srcOrd="0" destOrd="0" presId="urn:microsoft.com/office/officeart/2005/8/layout/hierarchy3"/>
    <dgm:cxn modelId="{94FEB3F0-FE2D-42A6-BEA9-ACC8A80EE401}" type="presParOf" srcId="{9185F94D-1259-418C-A4B8-1F3015943B27}" destId="{9EE94DD5-2FC2-4130-ADF3-2B7114574F67}" srcOrd="1" destOrd="0" presId="urn:microsoft.com/office/officeart/2005/8/layout/hierarchy3"/>
    <dgm:cxn modelId="{93CFBC14-D86F-4A6E-8D77-EFF936540C9C}" type="presParOf" srcId="{736C3933-1ECE-41FE-AA4E-8125ACB553EA}" destId="{E73B75B1-3A6A-4738-AEB6-3306CA682DC2}" srcOrd="1" destOrd="0" presId="urn:microsoft.com/office/officeart/2005/8/layout/hierarchy3"/>
    <dgm:cxn modelId="{28A26078-6E7F-41DF-A6BE-6B04EF4E2D44}" type="presParOf" srcId="{E73B75B1-3A6A-4738-AEB6-3306CA682DC2}" destId="{9C81AF79-9F58-4BD8-8578-4BDE70C65B0F}" srcOrd="0" destOrd="0" presId="urn:microsoft.com/office/officeart/2005/8/layout/hierarchy3"/>
    <dgm:cxn modelId="{DF138E3D-4793-41C7-8A37-3C5330267AE6}" type="presParOf" srcId="{E73B75B1-3A6A-4738-AEB6-3306CA682DC2}" destId="{969D1AA8-7C5C-4F06-AC44-C82FA6871F0A}" srcOrd="1" destOrd="0" presId="urn:microsoft.com/office/officeart/2005/8/layout/hierarchy3"/>
    <dgm:cxn modelId="{CFA41A42-D6A2-482E-AFA6-7BF2D46E1214}" type="presParOf" srcId="{E73B75B1-3A6A-4738-AEB6-3306CA682DC2}" destId="{FE652576-534C-4D06-96A7-26941DAE0FEB}" srcOrd="2" destOrd="0" presId="urn:microsoft.com/office/officeart/2005/8/layout/hierarchy3"/>
    <dgm:cxn modelId="{B6A15F66-0433-495E-A406-1FAD552BE42E}" type="presParOf" srcId="{E73B75B1-3A6A-4738-AEB6-3306CA682DC2}" destId="{5A679FC3-F395-458C-8938-4CB11453E67E}" srcOrd="3" destOrd="0" presId="urn:microsoft.com/office/officeart/2005/8/layout/hierarchy3"/>
    <dgm:cxn modelId="{9B7240F8-2B2C-4B3C-AF97-FBF926731149}" type="presParOf" srcId="{C449DDC9-4DF3-4287-AA76-BCE69469BAD6}" destId="{9E1983DC-60E3-457A-B6F3-8B44D84DBB10}" srcOrd="2" destOrd="0" presId="urn:microsoft.com/office/officeart/2005/8/layout/hierarchy3"/>
    <dgm:cxn modelId="{5AA56300-5801-4AB0-8658-F7C7786D8745}" type="presParOf" srcId="{9E1983DC-60E3-457A-B6F3-8B44D84DBB10}" destId="{4F1D3AB4-D1ED-42F7-AE0B-C88FA47A5532}" srcOrd="0" destOrd="0" presId="urn:microsoft.com/office/officeart/2005/8/layout/hierarchy3"/>
    <dgm:cxn modelId="{8141AB47-052E-4453-9CC9-5E5BC1A2DCEA}" type="presParOf" srcId="{4F1D3AB4-D1ED-42F7-AE0B-C88FA47A5532}" destId="{333FD640-1B70-4733-B0BF-0F5BB4EB396A}" srcOrd="0" destOrd="0" presId="urn:microsoft.com/office/officeart/2005/8/layout/hierarchy3"/>
    <dgm:cxn modelId="{5311EFEB-9680-487E-AAAA-283BE13A845F}" type="presParOf" srcId="{4F1D3AB4-D1ED-42F7-AE0B-C88FA47A5532}" destId="{480C685B-5F9B-4FB5-B15E-C9A26160007E}" srcOrd="1" destOrd="0" presId="urn:microsoft.com/office/officeart/2005/8/layout/hierarchy3"/>
    <dgm:cxn modelId="{5A7D1449-C8B9-4C2E-92A9-58F4DE31AB42}" type="presParOf" srcId="{9E1983DC-60E3-457A-B6F3-8B44D84DBB10}" destId="{2A1E3422-7F2B-4CEE-9CBB-FFBA65DAF96F}" srcOrd="1" destOrd="0" presId="urn:microsoft.com/office/officeart/2005/8/layout/hierarchy3"/>
    <dgm:cxn modelId="{F7B21C4C-6AC3-4910-B8D1-ECCCAFEBCCA7}" type="presParOf" srcId="{2A1E3422-7F2B-4CEE-9CBB-FFBA65DAF96F}" destId="{761F0F74-4494-4C7A-B4F7-81C8F67FCD7C}" srcOrd="0" destOrd="0" presId="urn:microsoft.com/office/officeart/2005/8/layout/hierarchy3"/>
    <dgm:cxn modelId="{6BE543FE-CC0C-4611-8DD6-6928784993C1}" type="presParOf" srcId="{2A1E3422-7F2B-4CEE-9CBB-FFBA65DAF96F}" destId="{487B60DB-AD44-4318-B8D7-1F948D94FB5F}" srcOrd="1" destOrd="0" presId="urn:microsoft.com/office/officeart/2005/8/layout/hierarchy3"/>
    <dgm:cxn modelId="{40E7B907-27AF-496D-9520-19A4433D851B}" type="presParOf" srcId="{2A1E3422-7F2B-4CEE-9CBB-FFBA65DAF96F}" destId="{5DA589C0-BACC-4C68-994F-ECEB5C29183D}" srcOrd="2" destOrd="0" presId="urn:microsoft.com/office/officeart/2005/8/layout/hierarchy3"/>
    <dgm:cxn modelId="{CCF5EB05-32CB-4B23-A440-A88A8E3B5031}" type="presParOf" srcId="{2A1E3422-7F2B-4CEE-9CBB-FFBA65DAF96F}" destId="{D83EF2E5-DABE-4D06-96D7-2898339D8AE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dirty="0" smtClean="0"/>
            <a:t>Hope Scholarship</a:t>
          </a:r>
          <a:endParaRPr lang="en-US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0D07F33C-429A-456E-A680-9DC1C2FCFA39}">
      <dgm:prSet/>
      <dgm:spPr/>
      <dgm:t>
        <a:bodyPr/>
        <a:lstStyle/>
        <a:p>
          <a:pPr rtl="0"/>
          <a:r>
            <a:rPr lang="en-US" dirty="0" smtClean="0"/>
            <a:t>GAMS</a:t>
          </a:r>
          <a:endParaRPr lang="en-US" dirty="0"/>
        </a:p>
      </dgm:t>
    </dgm:pt>
    <dgm:pt modelId="{BBD22E7F-471C-4545-885F-8379687EBB49}" type="parTrans" cxnId="{AF43EAE7-3445-49EA-A40E-89F100B8DE74}">
      <dgm:prSet/>
      <dgm:spPr/>
      <dgm:t>
        <a:bodyPr/>
        <a:lstStyle/>
        <a:p>
          <a:endParaRPr lang="en-US"/>
        </a:p>
      </dgm:t>
    </dgm:pt>
    <dgm:pt modelId="{3223365B-C652-4893-91EB-830003D6C2C8}" type="sibTrans" cxnId="{AF43EAE7-3445-49EA-A40E-89F100B8DE74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Aspire Award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2CC23B4F-1DD1-4113-BCAB-F50AAAFBE5EA}">
      <dgm:prSet/>
      <dgm:spPr/>
      <dgm:t>
        <a:bodyPr/>
        <a:lstStyle/>
        <a:p>
          <a:pPr rtl="0"/>
          <a:r>
            <a:rPr lang="en-US" dirty="0" smtClean="0"/>
            <a:t>Parents AGI &lt;=$36,000</a:t>
          </a:r>
          <a:endParaRPr lang="en-US" dirty="0"/>
        </a:p>
      </dgm:t>
    </dgm:pt>
    <dgm:pt modelId="{10926AFF-BB24-42F7-8386-E857E0699774}" type="sibTrans" cxnId="{0C03A31C-6777-4431-95C0-91BED4C550CC}">
      <dgm:prSet/>
      <dgm:spPr/>
      <dgm:t>
        <a:bodyPr/>
        <a:lstStyle/>
        <a:p>
          <a:endParaRPr lang="en-US"/>
        </a:p>
      </dgm:t>
    </dgm:pt>
    <dgm:pt modelId="{86BA8554-3213-45C3-B1C9-F7D4B0016525}" type="parTrans" cxnId="{0C03A31C-6777-4431-95C0-91BED4C550CC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$750 per semester</a:t>
          </a:r>
          <a:endParaRPr lang="en-US" dirty="0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F91E328F-3ECA-46BB-A140-619F61B12142}">
      <dgm:prSet/>
      <dgm:spPr/>
      <dgm:t>
        <a:bodyPr/>
        <a:lstStyle/>
        <a:p>
          <a:pPr rtl="0"/>
          <a:r>
            <a:rPr lang="en-US" dirty="0" smtClean="0"/>
            <a:t>29 ACT or 1280 SAT &amp; 3.75 GPA</a:t>
          </a:r>
          <a:endParaRPr lang="en-US" dirty="0"/>
        </a:p>
      </dgm:t>
    </dgm:pt>
    <dgm:pt modelId="{3B57DC4B-BC2E-47DF-9196-3179686816FE}" type="sibTrans" cxnId="{D1966662-CE4E-47CB-AE08-43A3A542FB09}">
      <dgm:prSet/>
      <dgm:spPr/>
      <dgm:t>
        <a:bodyPr/>
        <a:lstStyle/>
        <a:p>
          <a:endParaRPr lang="en-US"/>
        </a:p>
      </dgm:t>
    </dgm:pt>
    <dgm:pt modelId="{77CB0EE0-2FCE-4E39-8034-8C831C40D02C}" type="parTrans" cxnId="{D1966662-CE4E-47CB-AE08-43A3A542FB09}">
      <dgm:prSet/>
      <dgm:spPr/>
      <dgm:t>
        <a:bodyPr/>
        <a:lstStyle/>
        <a:p>
          <a:endParaRPr lang="en-US"/>
        </a:p>
      </dgm:t>
    </dgm:pt>
    <dgm:pt modelId="{8B979FBB-79C0-40B7-80BB-7668FB5A8A57}">
      <dgm:prSet/>
      <dgm:spPr/>
      <dgm:t>
        <a:bodyPr/>
        <a:lstStyle/>
        <a:p>
          <a:pPr rtl="0"/>
          <a:r>
            <a:rPr lang="en-US" dirty="0" smtClean="0"/>
            <a:t>$500 per semester</a:t>
          </a:r>
          <a:endParaRPr lang="en-US" dirty="0"/>
        </a:p>
      </dgm:t>
    </dgm:pt>
    <dgm:pt modelId="{C751AB3B-8056-43F8-82F4-011D253647CD}" type="sibTrans" cxnId="{017FCCA7-47B2-491C-A769-87AD3001E347}">
      <dgm:prSet/>
      <dgm:spPr/>
      <dgm:t>
        <a:bodyPr/>
        <a:lstStyle/>
        <a:p>
          <a:endParaRPr lang="en-US"/>
        </a:p>
      </dgm:t>
    </dgm:pt>
    <dgm:pt modelId="{8EC1A5A6-5E61-4689-B51E-0C715DBA73FA}" type="parTrans" cxnId="{017FCCA7-47B2-491C-A769-87AD3001E347}">
      <dgm:prSet/>
      <dgm:spPr/>
      <dgm:t>
        <a:bodyPr/>
        <a:lstStyle/>
        <a:p>
          <a:endParaRPr lang="en-US"/>
        </a:p>
      </dgm:t>
    </dgm:pt>
    <dgm:pt modelId="{29039EE0-EA35-49E0-AE49-CC18A5491FAA}">
      <dgm:prSet/>
      <dgm:spPr/>
      <dgm:t>
        <a:bodyPr/>
        <a:lstStyle/>
        <a:p>
          <a:pPr rtl="0"/>
          <a:r>
            <a:rPr lang="en-US" dirty="0" smtClean="0"/>
            <a:t>$1,000 or $2,000 per semester</a:t>
          </a:r>
          <a:endParaRPr lang="en-US" dirty="0"/>
        </a:p>
      </dgm:t>
    </dgm:pt>
    <dgm:pt modelId="{E781C243-330E-471C-A5EC-07441C24BAB5}" type="sibTrans" cxnId="{BB9B3055-2289-47BD-AE06-11031D7AE564}">
      <dgm:prSet/>
      <dgm:spPr/>
      <dgm:t>
        <a:bodyPr/>
        <a:lstStyle/>
        <a:p>
          <a:endParaRPr lang="en-US"/>
        </a:p>
      </dgm:t>
    </dgm:pt>
    <dgm:pt modelId="{DA78E332-9057-4254-9AE9-4F69C7A8C59E}" type="parTrans" cxnId="{BB9B3055-2289-47BD-AE06-11031D7AE564}">
      <dgm:prSet/>
      <dgm:spPr/>
      <dgm:t>
        <a:bodyPr/>
        <a:lstStyle/>
        <a:p>
          <a:endParaRPr lang="en-US"/>
        </a:p>
      </dgm:t>
    </dgm:pt>
    <dgm:pt modelId="{6E5325CC-5911-4AAB-B321-49692E24E556}">
      <dgm:prSet/>
      <dgm:spPr/>
      <dgm:t>
        <a:bodyPr/>
        <a:lstStyle/>
        <a:p>
          <a:pPr rtl="0"/>
          <a:r>
            <a:rPr lang="en-US" dirty="0" smtClean="0"/>
            <a:t>21 ACT or 980 SAT or 3.0 GPA</a:t>
          </a:r>
          <a:endParaRPr lang="en-US" dirty="0"/>
        </a:p>
      </dgm:t>
    </dgm:pt>
    <dgm:pt modelId="{2231F4C2-8195-4445-BB76-90BD5BB1ACF6}" type="sibTrans" cxnId="{067180C6-45C4-474A-A830-B794E0B2FA15}">
      <dgm:prSet/>
      <dgm:spPr/>
      <dgm:t>
        <a:bodyPr/>
        <a:lstStyle/>
        <a:p>
          <a:endParaRPr lang="en-US"/>
        </a:p>
      </dgm:t>
    </dgm:pt>
    <dgm:pt modelId="{2E0F456A-559C-48C7-96DE-1935F46FDA98}" type="parTrans" cxnId="{067180C6-45C4-474A-A830-B794E0B2FA15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B08668-C53F-4C27-98D6-B23B2DF71ABB}" type="pres">
      <dgm:prSet presAssocID="{C35052F7-5458-4424-BD4B-5C4166BAEEDC}" presName="root" presStyleCnt="0"/>
      <dgm:spPr/>
      <dgm:t>
        <a:bodyPr/>
        <a:lstStyle/>
        <a:p>
          <a:endParaRPr lang="en-US"/>
        </a:p>
      </dgm:t>
    </dgm:pt>
    <dgm:pt modelId="{227CA19C-95B0-4BAA-84FA-DC13A3EC31CF}" type="pres">
      <dgm:prSet presAssocID="{C35052F7-5458-4424-BD4B-5C4166BAEEDC}" presName="rootComposite" presStyleCnt="0"/>
      <dgm:spPr/>
      <dgm:t>
        <a:bodyPr/>
        <a:lstStyle/>
        <a:p>
          <a:endParaRPr lang="en-US"/>
        </a:p>
      </dgm:t>
    </dgm:pt>
    <dgm:pt modelId="{6317CAB5-E795-4E9F-9D72-9F5E66CF7097}" type="pres">
      <dgm:prSet presAssocID="{C35052F7-5458-4424-BD4B-5C4166BAEEDC}" presName="rootText" presStyleLbl="node1" presStyleIdx="0" presStyleCnt="3"/>
      <dgm:spPr/>
      <dgm:t>
        <a:bodyPr/>
        <a:lstStyle/>
        <a:p>
          <a:endParaRPr lang="en-US"/>
        </a:p>
      </dgm:t>
    </dgm:pt>
    <dgm:pt modelId="{4299CAEF-CCC4-4865-8FB5-DA73CE199278}" type="pres">
      <dgm:prSet presAssocID="{C35052F7-5458-4424-BD4B-5C4166BAEEDC}" presName="rootConnector" presStyleLbl="node1" presStyleIdx="0" presStyleCnt="3"/>
      <dgm:spPr/>
      <dgm:t>
        <a:bodyPr/>
        <a:lstStyle/>
        <a:p>
          <a:endParaRPr lang="en-US"/>
        </a:p>
      </dgm:t>
    </dgm:pt>
    <dgm:pt modelId="{5AB0BACD-E1DD-4517-8C4E-398504D681B5}" type="pres">
      <dgm:prSet presAssocID="{C35052F7-5458-4424-BD4B-5C4166BAEEDC}" presName="childShape" presStyleCnt="0"/>
      <dgm:spPr/>
      <dgm:t>
        <a:bodyPr/>
        <a:lstStyle/>
        <a:p>
          <a:endParaRPr lang="en-US"/>
        </a:p>
      </dgm:t>
    </dgm:pt>
    <dgm:pt modelId="{2C7D0A86-D01A-47A7-A178-53A11ED3FB81}" type="pres">
      <dgm:prSet presAssocID="{DA78E332-9057-4254-9AE9-4F69C7A8C59E}" presName="Name13" presStyleLbl="parChTrans1D2" presStyleIdx="0" presStyleCnt="6"/>
      <dgm:spPr/>
      <dgm:t>
        <a:bodyPr/>
        <a:lstStyle/>
        <a:p>
          <a:endParaRPr lang="en-US"/>
        </a:p>
      </dgm:t>
    </dgm:pt>
    <dgm:pt modelId="{32F3DC60-0485-4C1F-99BA-4DE4A2A8DFA1}" type="pres">
      <dgm:prSet presAssocID="{29039EE0-EA35-49E0-AE49-CC18A5491FA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0ED77-4C36-421A-B753-78D24440C45B}" type="pres">
      <dgm:prSet presAssocID="{2E0F456A-559C-48C7-96DE-1935F46FDA98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9A98037-C775-49DB-B611-287031C160EF}" type="pres">
      <dgm:prSet presAssocID="{6E5325CC-5911-4AAB-B321-49692E24E55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C3933-1ECE-41FE-AA4E-8125ACB553EA}" type="pres">
      <dgm:prSet presAssocID="{0D07F33C-429A-456E-A680-9DC1C2FCFA39}" presName="root" presStyleCnt="0"/>
      <dgm:spPr/>
      <dgm:t>
        <a:bodyPr/>
        <a:lstStyle/>
        <a:p>
          <a:endParaRPr lang="en-US"/>
        </a:p>
      </dgm:t>
    </dgm:pt>
    <dgm:pt modelId="{9185F94D-1259-418C-A4B8-1F3015943B27}" type="pres">
      <dgm:prSet presAssocID="{0D07F33C-429A-456E-A680-9DC1C2FCFA39}" presName="rootComposite" presStyleCnt="0"/>
      <dgm:spPr/>
      <dgm:t>
        <a:bodyPr/>
        <a:lstStyle/>
        <a:p>
          <a:endParaRPr lang="en-US"/>
        </a:p>
      </dgm:t>
    </dgm:pt>
    <dgm:pt modelId="{221F144A-3B8D-4C2B-9DA1-A4C94C8D2128}" type="pres">
      <dgm:prSet presAssocID="{0D07F33C-429A-456E-A680-9DC1C2FCFA39}" presName="rootText" presStyleLbl="node1" presStyleIdx="1" presStyleCnt="3"/>
      <dgm:spPr/>
      <dgm:t>
        <a:bodyPr/>
        <a:lstStyle/>
        <a:p>
          <a:endParaRPr lang="en-US"/>
        </a:p>
      </dgm:t>
    </dgm:pt>
    <dgm:pt modelId="{9EE94DD5-2FC2-4130-ADF3-2B7114574F67}" type="pres">
      <dgm:prSet presAssocID="{0D07F33C-429A-456E-A680-9DC1C2FCFA39}" presName="rootConnector" presStyleLbl="node1" presStyleIdx="1" presStyleCnt="3"/>
      <dgm:spPr/>
      <dgm:t>
        <a:bodyPr/>
        <a:lstStyle/>
        <a:p>
          <a:endParaRPr lang="en-US"/>
        </a:p>
      </dgm:t>
    </dgm:pt>
    <dgm:pt modelId="{E73B75B1-3A6A-4738-AEB6-3306CA682DC2}" type="pres">
      <dgm:prSet presAssocID="{0D07F33C-429A-456E-A680-9DC1C2FCFA39}" presName="childShape" presStyleCnt="0"/>
      <dgm:spPr/>
      <dgm:t>
        <a:bodyPr/>
        <a:lstStyle/>
        <a:p>
          <a:endParaRPr lang="en-US"/>
        </a:p>
      </dgm:t>
    </dgm:pt>
    <dgm:pt modelId="{9C81AF79-9F58-4BD8-8578-4BDE70C65B0F}" type="pres">
      <dgm:prSet presAssocID="{8EC1A5A6-5E61-4689-B51E-0C715DBA73FA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69D1AA8-7C5C-4F06-AC44-C82FA6871F0A}" type="pres">
      <dgm:prSet presAssocID="{8B979FBB-79C0-40B7-80BB-7668FB5A8A5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52576-534C-4D06-96A7-26941DAE0FEB}" type="pres">
      <dgm:prSet presAssocID="{77CB0EE0-2FCE-4E39-8034-8C831C40D02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5A679FC3-F395-458C-8938-4CB11453E67E}" type="pres">
      <dgm:prSet presAssocID="{F91E328F-3ECA-46BB-A140-619F61B1214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83DC-60E3-457A-B6F3-8B44D84DBB10}" type="pres">
      <dgm:prSet presAssocID="{128428C6-ABEC-4071-9AC4-2769DA648205}" presName="root" presStyleCnt="0"/>
      <dgm:spPr/>
      <dgm:t>
        <a:bodyPr/>
        <a:lstStyle/>
        <a:p>
          <a:endParaRPr lang="en-US"/>
        </a:p>
      </dgm:t>
    </dgm:pt>
    <dgm:pt modelId="{4F1D3AB4-D1ED-42F7-AE0B-C88FA47A5532}" type="pres">
      <dgm:prSet presAssocID="{128428C6-ABEC-4071-9AC4-2769DA648205}" presName="rootComposite" presStyleCnt="0"/>
      <dgm:spPr/>
      <dgm:t>
        <a:bodyPr/>
        <a:lstStyle/>
        <a:p>
          <a:endParaRPr lang="en-US"/>
        </a:p>
      </dgm:t>
    </dgm:pt>
    <dgm:pt modelId="{333FD640-1B70-4733-B0BF-0F5BB4EB396A}" type="pres">
      <dgm:prSet presAssocID="{128428C6-ABEC-4071-9AC4-2769DA648205}" presName="rootText" presStyleLbl="node1" presStyleIdx="2" presStyleCnt="3"/>
      <dgm:spPr/>
      <dgm:t>
        <a:bodyPr/>
        <a:lstStyle/>
        <a:p>
          <a:endParaRPr lang="en-US"/>
        </a:p>
      </dgm:t>
    </dgm:pt>
    <dgm:pt modelId="{480C685B-5F9B-4FB5-B15E-C9A26160007E}" type="pres">
      <dgm:prSet presAssocID="{128428C6-ABEC-4071-9AC4-2769DA648205}" presName="rootConnector" presStyleLbl="node1" presStyleIdx="2" presStyleCnt="3"/>
      <dgm:spPr/>
      <dgm:t>
        <a:bodyPr/>
        <a:lstStyle/>
        <a:p>
          <a:endParaRPr lang="en-US"/>
        </a:p>
      </dgm:t>
    </dgm:pt>
    <dgm:pt modelId="{2A1E3422-7F2B-4CEE-9CBB-FFBA65DAF96F}" type="pres">
      <dgm:prSet presAssocID="{128428C6-ABEC-4071-9AC4-2769DA648205}" presName="childShape" presStyleCnt="0"/>
      <dgm:spPr/>
      <dgm:t>
        <a:bodyPr/>
        <a:lstStyle/>
        <a:p>
          <a:endParaRPr lang="en-US"/>
        </a:p>
      </dgm:t>
    </dgm:pt>
    <dgm:pt modelId="{761F0F74-4494-4C7A-B4F7-81C8F67FCD7C}" type="pres">
      <dgm:prSet presAssocID="{CC8D3FFC-C5CE-4BC5-AF75-550F7CC54966}" presName="Name13" presStyleLbl="parChTrans1D2" presStyleIdx="4" presStyleCnt="6"/>
      <dgm:spPr/>
      <dgm:t>
        <a:bodyPr/>
        <a:lstStyle/>
        <a:p>
          <a:endParaRPr lang="en-US"/>
        </a:p>
      </dgm:t>
    </dgm:pt>
    <dgm:pt modelId="{487B60DB-AD44-4318-B8D7-1F948D94FB5F}" type="pres">
      <dgm:prSet presAssocID="{7BBA28C0-8190-412C-9C07-5B13B202A59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589C0-BACC-4C68-994F-ECEB5C29183D}" type="pres">
      <dgm:prSet presAssocID="{86BA8554-3213-45C3-B1C9-F7D4B001652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83EF2E5-DABE-4D06-96D7-2898339D8AE9}" type="pres">
      <dgm:prSet presAssocID="{2CC23B4F-1DD1-4113-BCAB-F50AAAFBE5E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3A31C-6777-4431-95C0-91BED4C550CC}" srcId="{128428C6-ABEC-4071-9AC4-2769DA648205}" destId="{2CC23B4F-1DD1-4113-BCAB-F50AAAFBE5EA}" srcOrd="1" destOrd="0" parTransId="{86BA8554-3213-45C3-B1C9-F7D4B0016525}" sibTransId="{10926AFF-BB24-42F7-8386-E857E0699774}"/>
    <dgm:cxn modelId="{017FCCA7-47B2-491C-A769-87AD3001E347}" srcId="{0D07F33C-429A-456E-A680-9DC1C2FCFA39}" destId="{8B979FBB-79C0-40B7-80BB-7668FB5A8A57}" srcOrd="0" destOrd="0" parTransId="{8EC1A5A6-5E61-4689-B51E-0C715DBA73FA}" sibTransId="{C751AB3B-8056-43F8-82F4-011D253647CD}"/>
    <dgm:cxn modelId="{D1966662-CE4E-47CB-AE08-43A3A542FB09}" srcId="{0D07F33C-429A-456E-A680-9DC1C2FCFA39}" destId="{F91E328F-3ECA-46BB-A140-619F61B12142}" srcOrd="1" destOrd="0" parTransId="{77CB0EE0-2FCE-4E39-8034-8C831C40D02C}" sibTransId="{3B57DC4B-BC2E-47DF-9196-3179686816FE}"/>
    <dgm:cxn modelId="{C31D55E6-536C-4AC4-9B93-8C5B3FAFC14F}" srcId="{128428C6-ABEC-4071-9AC4-2769DA648205}" destId="{7BBA28C0-8190-412C-9C07-5B13B202A596}" srcOrd="0" destOrd="0" parTransId="{CC8D3FFC-C5CE-4BC5-AF75-550F7CC54966}" sibTransId="{2F0DA67A-7734-4082-B32F-29C8F97C6F07}"/>
    <dgm:cxn modelId="{D1FA4F09-5BEA-49CF-9DFD-40ECB4022099}" type="presOf" srcId="{128428C6-ABEC-4071-9AC4-2769DA648205}" destId="{333FD640-1B70-4733-B0BF-0F5BB4EB396A}" srcOrd="0" destOrd="0" presId="urn:microsoft.com/office/officeart/2005/8/layout/hierarchy3"/>
    <dgm:cxn modelId="{699FE66C-7D28-4FD5-B025-7073620754AA}" type="presOf" srcId="{86BA8554-3213-45C3-B1C9-F7D4B0016525}" destId="{5DA589C0-BACC-4C68-994F-ECEB5C29183D}" srcOrd="0" destOrd="0" presId="urn:microsoft.com/office/officeart/2005/8/layout/hierarchy3"/>
    <dgm:cxn modelId="{886AE503-B880-4911-84EF-9C03BF1D9DEB}" type="presOf" srcId="{2EA0FC77-3ABD-41A9-A2B7-2255F4782C1E}" destId="{C449DDC9-4DF3-4287-AA76-BCE69469BAD6}" srcOrd="0" destOrd="0" presId="urn:microsoft.com/office/officeart/2005/8/layout/hierarchy3"/>
    <dgm:cxn modelId="{00F058CE-5504-42BB-B723-E27CA812C768}" type="presOf" srcId="{DA78E332-9057-4254-9AE9-4F69C7A8C59E}" destId="{2C7D0A86-D01A-47A7-A178-53A11ED3FB81}" srcOrd="0" destOrd="0" presId="urn:microsoft.com/office/officeart/2005/8/layout/hierarchy3"/>
    <dgm:cxn modelId="{C9746624-0844-4B8A-9092-7E8B3A5670B6}" type="presOf" srcId="{128428C6-ABEC-4071-9AC4-2769DA648205}" destId="{480C685B-5F9B-4FB5-B15E-C9A26160007E}" srcOrd="1" destOrd="0" presId="urn:microsoft.com/office/officeart/2005/8/layout/hierarchy3"/>
    <dgm:cxn modelId="{8C783CBD-50BA-4E8C-A353-EBBFB24B1756}" type="presOf" srcId="{2CC23B4F-1DD1-4113-BCAB-F50AAAFBE5EA}" destId="{D83EF2E5-DABE-4D06-96D7-2898339D8AE9}" srcOrd="0" destOrd="0" presId="urn:microsoft.com/office/officeart/2005/8/layout/hierarchy3"/>
    <dgm:cxn modelId="{DF0B7EB2-1BD9-428B-99B3-2BD4003C6503}" type="presOf" srcId="{77CB0EE0-2FCE-4E39-8034-8C831C40D02C}" destId="{FE652576-534C-4D06-96A7-26941DAE0FEB}" srcOrd="0" destOrd="0" presId="urn:microsoft.com/office/officeart/2005/8/layout/hierarchy3"/>
    <dgm:cxn modelId="{8DCB4543-F494-4A6D-9DD8-C516140C8BB0}" type="presOf" srcId="{8EC1A5A6-5E61-4689-B51E-0C715DBA73FA}" destId="{9C81AF79-9F58-4BD8-8578-4BDE70C65B0F}" srcOrd="0" destOrd="0" presId="urn:microsoft.com/office/officeart/2005/8/layout/hierarchy3"/>
    <dgm:cxn modelId="{4E517B84-980E-4CF1-85DE-ABC22974F8BF}" type="presOf" srcId="{CC8D3FFC-C5CE-4BC5-AF75-550F7CC54966}" destId="{761F0F74-4494-4C7A-B4F7-81C8F67FCD7C}" srcOrd="0" destOrd="0" presId="urn:microsoft.com/office/officeart/2005/8/layout/hierarchy3"/>
    <dgm:cxn modelId="{BB9B3055-2289-47BD-AE06-11031D7AE564}" srcId="{C35052F7-5458-4424-BD4B-5C4166BAEEDC}" destId="{29039EE0-EA35-49E0-AE49-CC18A5491FAA}" srcOrd="0" destOrd="0" parTransId="{DA78E332-9057-4254-9AE9-4F69C7A8C59E}" sibTransId="{E781C243-330E-471C-A5EC-07441C24BAB5}"/>
    <dgm:cxn modelId="{A918457D-CE0B-41BB-B1FE-BDA6CA2B2CBC}" type="presOf" srcId="{8B979FBB-79C0-40B7-80BB-7668FB5A8A57}" destId="{969D1AA8-7C5C-4F06-AC44-C82FA6871F0A}" srcOrd="0" destOrd="0" presId="urn:microsoft.com/office/officeart/2005/8/layout/hierarchy3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9ED7C8AB-AEF1-4997-A6FE-9FC7F253A424}" type="presOf" srcId="{6E5325CC-5911-4AAB-B321-49692E24E556}" destId="{F9A98037-C775-49DB-B611-287031C160EF}" srcOrd="0" destOrd="0" presId="urn:microsoft.com/office/officeart/2005/8/layout/hierarchy3"/>
    <dgm:cxn modelId="{42CCD745-6094-479A-A5C0-B2E0C5DE4DB6}" type="presOf" srcId="{29039EE0-EA35-49E0-AE49-CC18A5491FAA}" destId="{32F3DC60-0485-4C1F-99BA-4DE4A2A8DFA1}" srcOrd="0" destOrd="0" presId="urn:microsoft.com/office/officeart/2005/8/layout/hierarchy3"/>
    <dgm:cxn modelId="{15EB8B22-BCAD-4462-BA10-161E64FDAFE0}" type="presOf" srcId="{0D07F33C-429A-456E-A680-9DC1C2FCFA39}" destId="{221F144A-3B8D-4C2B-9DA1-A4C94C8D2128}" srcOrd="0" destOrd="0" presId="urn:microsoft.com/office/officeart/2005/8/layout/hierarchy3"/>
    <dgm:cxn modelId="{CEF9660C-08CB-47B4-8A11-22B6D9310737}" type="presOf" srcId="{2E0F456A-559C-48C7-96DE-1935F46FDA98}" destId="{51F0ED77-4C36-421A-B753-78D24440C45B}" srcOrd="0" destOrd="0" presId="urn:microsoft.com/office/officeart/2005/8/layout/hierarchy3"/>
    <dgm:cxn modelId="{AF43EAE7-3445-49EA-A40E-89F100B8DE74}" srcId="{2EA0FC77-3ABD-41A9-A2B7-2255F4782C1E}" destId="{0D07F33C-429A-456E-A680-9DC1C2FCFA39}" srcOrd="1" destOrd="0" parTransId="{BBD22E7F-471C-4545-885F-8379687EBB49}" sibTransId="{3223365B-C652-4893-91EB-830003D6C2C8}"/>
    <dgm:cxn modelId="{EDDB8372-5C09-4E3B-B553-AA3FE82275D4}" type="presOf" srcId="{C35052F7-5458-4424-BD4B-5C4166BAEEDC}" destId="{6317CAB5-E795-4E9F-9D72-9F5E66CF7097}" srcOrd="0" destOrd="0" presId="urn:microsoft.com/office/officeart/2005/8/layout/hierarchy3"/>
    <dgm:cxn modelId="{7FA85830-E933-48BE-B88F-114F4351521C}" type="presOf" srcId="{7BBA28C0-8190-412C-9C07-5B13B202A596}" destId="{487B60DB-AD44-4318-B8D7-1F948D94FB5F}" srcOrd="0" destOrd="0" presId="urn:microsoft.com/office/officeart/2005/8/layout/hierarchy3"/>
    <dgm:cxn modelId="{BE94A874-2FB2-4AD2-BC60-69CB9CDDFB3C}" type="presOf" srcId="{F91E328F-3ECA-46BB-A140-619F61B12142}" destId="{5A679FC3-F395-458C-8938-4CB11453E67E}" srcOrd="0" destOrd="0" presId="urn:microsoft.com/office/officeart/2005/8/layout/hierarchy3"/>
    <dgm:cxn modelId="{FFFF7BE9-9580-4179-ADF4-1B5FD5129328}" srcId="{2EA0FC77-3ABD-41A9-A2B7-2255F4782C1E}" destId="{128428C6-ABEC-4071-9AC4-2769DA648205}" srcOrd="2" destOrd="0" parTransId="{29C87EBA-D75A-4057-8D42-9C5E729DD611}" sibTransId="{F0040A49-A7D9-4028-83AB-9ECDBA1E0645}"/>
    <dgm:cxn modelId="{90DE6ABD-F920-4716-9A86-9B884EEDA61E}" type="presOf" srcId="{0D07F33C-429A-456E-A680-9DC1C2FCFA39}" destId="{9EE94DD5-2FC2-4130-ADF3-2B7114574F67}" srcOrd="1" destOrd="0" presId="urn:microsoft.com/office/officeart/2005/8/layout/hierarchy3"/>
    <dgm:cxn modelId="{E7B9F782-B50E-4684-8CDD-0A8A8557395A}" type="presOf" srcId="{C35052F7-5458-4424-BD4B-5C4166BAEEDC}" destId="{4299CAEF-CCC4-4865-8FB5-DA73CE199278}" srcOrd="1" destOrd="0" presId="urn:microsoft.com/office/officeart/2005/8/layout/hierarchy3"/>
    <dgm:cxn modelId="{067180C6-45C4-474A-A830-B794E0B2FA15}" srcId="{C35052F7-5458-4424-BD4B-5C4166BAEEDC}" destId="{6E5325CC-5911-4AAB-B321-49692E24E556}" srcOrd="1" destOrd="0" parTransId="{2E0F456A-559C-48C7-96DE-1935F46FDA98}" sibTransId="{2231F4C2-8195-4445-BB76-90BD5BB1ACF6}"/>
    <dgm:cxn modelId="{94189712-77FD-4E0F-B7A2-F48FD9240609}" type="presParOf" srcId="{C449DDC9-4DF3-4287-AA76-BCE69469BAD6}" destId="{94B08668-C53F-4C27-98D6-B23B2DF71ABB}" srcOrd="0" destOrd="0" presId="urn:microsoft.com/office/officeart/2005/8/layout/hierarchy3"/>
    <dgm:cxn modelId="{E4459024-587C-4D65-AC64-7DD9D138B65A}" type="presParOf" srcId="{94B08668-C53F-4C27-98D6-B23B2DF71ABB}" destId="{227CA19C-95B0-4BAA-84FA-DC13A3EC31CF}" srcOrd="0" destOrd="0" presId="urn:microsoft.com/office/officeart/2005/8/layout/hierarchy3"/>
    <dgm:cxn modelId="{9AED7BE7-B4AB-4D31-B0AC-C30A90226F1E}" type="presParOf" srcId="{227CA19C-95B0-4BAA-84FA-DC13A3EC31CF}" destId="{6317CAB5-E795-4E9F-9D72-9F5E66CF7097}" srcOrd="0" destOrd="0" presId="urn:microsoft.com/office/officeart/2005/8/layout/hierarchy3"/>
    <dgm:cxn modelId="{8040E180-A420-40DA-9277-3968250AC814}" type="presParOf" srcId="{227CA19C-95B0-4BAA-84FA-DC13A3EC31CF}" destId="{4299CAEF-CCC4-4865-8FB5-DA73CE199278}" srcOrd="1" destOrd="0" presId="urn:microsoft.com/office/officeart/2005/8/layout/hierarchy3"/>
    <dgm:cxn modelId="{0409AA54-8F5C-4789-A104-B72F96ABF421}" type="presParOf" srcId="{94B08668-C53F-4C27-98D6-B23B2DF71ABB}" destId="{5AB0BACD-E1DD-4517-8C4E-398504D681B5}" srcOrd="1" destOrd="0" presId="urn:microsoft.com/office/officeart/2005/8/layout/hierarchy3"/>
    <dgm:cxn modelId="{654D92A3-17EF-4354-B880-54AD27B75CA7}" type="presParOf" srcId="{5AB0BACD-E1DD-4517-8C4E-398504D681B5}" destId="{2C7D0A86-D01A-47A7-A178-53A11ED3FB81}" srcOrd="0" destOrd="0" presId="urn:microsoft.com/office/officeart/2005/8/layout/hierarchy3"/>
    <dgm:cxn modelId="{DB040510-F9F5-4AE7-A27A-DB5C49CA96C5}" type="presParOf" srcId="{5AB0BACD-E1DD-4517-8C4E-398504D681B5}" destId="{32F3DC60-0485-4C1F-99BA-4DE4A2A8DFA1}" srcOrd="1" destOrd="0" presId="urn:microsoft.com/office/officeart/2005/8/layout/hierarchy3"/>
    <dgm:cxn modelId="{F50B7C22-7F09-449B-B951-AB866EC03CCA}" type="presParOf" srcId="{5AB0BACD-E1DD-4517-8C4E-398504D681B5}" destId="{51F0ED77-4C36-421A-B753-78D24440C45B}" srcOrd="2" destOrd="0" presId="urn:microsoft.com/office/officeart/2005/8/layout/hierarchy3"/>
    <dgm:cxn modelId="{11C43D1F-58F2-4634-914B-0D1CE66DCA50}" type="presParOf" srcId="{5AB0BACD-E1DD-4517-8C4E-398504D681B5}" destId="{F9A98037-C775-49DB-B611-287031C160EF}" srcOrd="3" destOrd="0" presId="urn:microsoft.com/office/officeart/2005/8/layout/hierarchy3"/>
    <dgm:cxn modelId="{E5E80E71-7C32-46D4-A8A1-A47438357862}" type="presParOf" srcId="{C449DDC9-4DF3-4287-AA76-BCE69469BAD6}" destId="{736C3933-1ECE-41FE-AA4E-8125ACB553EA}" srcOrd="1" destOrd="0" presId="urn:microsoft.com/office/officeart/2005/8/layout/hierarchy3"/>
    <dgm:cxn modelId="{A66B6261-941B-46A5-B385-DCD4E03A85D4}" type="presParOf" srcId="{736C3933-1ECE-41FE-AA4E-8125ACB553EA}" destId="{9185F94D-1259-418C-A4B8-1F3015943B27}" srcOrd="0" destOrd="0" presId="urn:microsoft.com/office/officeart/2005/8/layout/hierarchy3"/>
    <dgm:cxn modelId="{54BF9765-9E89-4AAF-B579-68DE0942F690}" type="presParOf" srcId="{9185F94D-1259-418C-A4B8-1F3015943B27}" destId="{221F144A-3B8D-4C2B-9DA1-A4C94C8D2128}" srcOrd="0" destOrd="0" presId="urn:microsoft.com/office/officeart/2005/8/layout/hierarchy3"/>
    <dgm:cxn modelId="{FEC4947D-B6DB-4BC1-945E-E1F9DB59718F}" type="presParOf" srcId="{9185F94D-1259-418C-A4B8-1F3015943B27}" destId="{9EE94DD5-2FC2-4130-ADF3-2B7114574F67}" srcOrd="1" destOrd="0" presId="urn:microsoft.com/office/officeart/2005/8/layout/hierarchy3"/>
    <dgm:cxn modelId="{9600D31D-BC1D-4518-B7C6-0569B975459C}" type="presParOf" srcId="{736C3933-1ECE-41FE-AA4E-8125ACB553EA}" destId="{E73B75B1-3A6A-4738-AEB6-3306CA682DC2}" srcOrd="1" destOrd="0" presId="urn:microsoft.com/office/officeart/2005/8/layout/hierarchy3"/>
    <dgm:cxn modelId="{37AC3DBF-08C9-4916-A9DD-319D5220BBE3}" type="presParOf" srcId="{E73B75B1-3A6A-4738-AEB6-3306CA682DC2}" destId="{9C81AF79-9F58-4BD8-8578-4BDE70C65B0F}" srcOrd="0" destOrd="0" presId="urn:microsoft.com/office/officeart/2005/8/layout/hierarchy3"/>
    <dgm:cxn modelId="{7C9F0A62-C478-44B1-BD69-1DEA1ED0F59E}" type="presParOf" srcId="{E73B75B1-3A6A-4738-AEB6-3306CA682DC2}" destId="{969D1AA8-7C5C-4F06-AC44-C82FA6871F0A}" srcOrd="1" destOrd="0" presId="urn:microsoft.com/office/officeart/2005/8/layout/hierarchy3"/>
    <dgm:cxn modelId="{1E26B805-DA5A-42BE-984F-363FF2DCAF14}" type="presParOf" srcId="{E73B75B1-3A6A-4738-AEB6-3306CA682DC2}" destId="{FE652576-534C-4D06-96A7-26941DAE0FEB}" srcOrd="2" destOrd="0" presId="urn:microsoft.com/office/officeart/2005/8/layout/hierarchy3"/>
    <dgm:cxn modelId="{8618BB2E-2697-4309-A243-CE0F38895FA6}" type="presParOf" srcId="{E73B75B1-3A6A-4738-AEB6-3306CA682DC2}" destId="{5A679FC3-F395-458C-8938-4CB11453E67E}" srcOrd="3" destOrd="0" presId="urn:microsoft.com/office/officeart/2005/8/layout/hierarchy3"/>
    <dgm:cxn modelId="{995801AE-3C7A-4BA2-8AE0-60738A5B7C30}" type="presParOf" srcId="{C449DDC9-4DF3-4287-AA76-BCE69469BAD6}" destId="{9E1983DC-60E3-457A-B6F3-8B44D84DBB10}" srcOrd="2" destOrd="0" presId="urn:microsoft.com/office/officeart/2005/8/layout/hierarchy3"/>
    <dgm:cxn modelId="{F8D8349C-E6CA-4369-AC45-F146D8573FC7}" type="presParOf" srcId="{9E1983DC-60E3-457A-B6F3-8B44D84DBB10}" destId="{4F1D3AB4-D1ED-42F7-AE0B-C88FA47A5532}" srcOrd="0" destOrd="0" presId="urn:microsoft.com/office/officeart/2005/8/layout/hierarchy3"/>
    <dgm:cxn modelId="{DAA2E3DA-47E4-4363-9A13-A9DEA89CE24C}" type="presParOf" srcId="{4F1D3AB4-D1ED-42F7-AE0B-C88FA47A5532}" destId="{333FD640-1B70-4733-B0BF-0F5BB4EB396A}" srcOrd="0" destOrd="0" presId="urn:microsoft.com/office/officeart/2005/8/layout/hierarchy3"/>
    <dgm:cxn modelId="{E6B009B5-5A87-492E-9ACF-EA879FC2C0E3}" type="presParOf" srcId="{4F1D3AB4-D1ED-42F7-AE0B-C88FA47A5532}" destId="{480C685B-5F9B-4FB5-B15E-C9A26160007E}" srcOrd="1" destOrd="0" presId="urn:microsoft.com/office/officeart/2005/8/layout/hierarchy3"/>
    <dgm:cxn modelId="{58882082-8D6E-4168-B951-6E3D50A4264F}" type="presParOf" srcId="{9E1983DC-60E3-457A-B6F3-8B44D84DBB10}" destId="{2A1E3422-7F2B-4CEE-9CBB-FFBA65DAF96F}" srcOrd="1" destOrd="0" presId="urn:microsoft.com/office/officeart/2005/8/layout/hierarchy3"/>
    <dgm:cxn modelId="{C0072A1C-58BE-4366-AEC8-DDB9DDEDB64B}" type="presParOf" srcId="{2A1E3422-7F2B-4CEE-9CBB-FFBA65DAF96F}" destId="{761F0F74-4494-4C7A-B4F7-81C8F67FCD7C}" srcOrd="0" destOrd="0" presId="urn:microsoft.com/office/officeart/2005/8/layout/hierarchy3"/>
    <dgm:cxn modelId="{BA69A9B5-6D3C-4889-A6AA-62103AC2E4F4}" type="presParOf" srcId="{2A1E3422-7F2B-4CEE-9CBB-FFBA65DAF96F}" destId="{487B60DB-AD44-4318-B8D7-1F948D94FB5F}" srcOrd="1" destOrd="0" presId="urn:microsoft.com/office/officeart/2005/8/layout/hierarchy3"/>
    <dgm:cxn modelId="{7D6A8BAC-A9B2-4408-960B-3CBE43DF155D}" type="presParOf" srcId="{2A1E3422-7F2B-4CEE-9CBB-FFBA65DAF96F}" destId="{5DA589C0-BACC-4C68-994F-ECEB5C29183D}" srcOrd="2" destOrd="0" presId="urn:microsoft.com/office/officeart/2005/8/layout/hierarchy3"/>
    <dgm:cxn modelId="{4E718CD6-0094-4DAF-AC63-5A0E50443E50}" type="presParOf" srcId="{2A1E3422-7F2B-4CEE-9CBB-FFBA65DAF96F}" destId="{D83EF2E5-DABE-4D06-96D7-2898339D8AE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dirty="0" smtClean="0"/>
            <a:t>TSAA</a:t>
          </a:r>
          <a:endParaRPr lang="en-US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29039EE0-EA35-49E0-AE49-CC18A5491FAA}">
      <dgm:prSet/>
      <dgm:spPr/>
      <dgm:t>
        <a:bodyPr/>
        <a:lstStyle/>
        <a:p>
          <a:pPr rtl="0"/>
          <a:r>
            <a:rPr lang="en-US" dirty="0" smtClean="0"/>
            <a:t>$1,000 – $4,000</a:t>
          </a:r>
          <a:endParaRPr lang="en-US" dirty="0"/>
        </a:p>
      </dgm:t>
    </dgm:pt>
    <dgm:pt modelId="{DA78E332-9057-4254-9AE9-4F69C7A8C59E}" type="parTrans" cxnId="{BB9B3055-2289-47BD-AE06-11031D7AE564}">
      <dgm:prSet/>
      <dgm:spPr/>
      <dgm:t>
        <a:bodyPr/>
        <a:lstStyle/>
        <a:p>
          <a:endParaRPr lang="en-US"/>
        </a:p>
      </dgm:t>
    </dgm:pt>
    <dgm:pt modelId="{E781C243-330E-471C-A5EC-07441C24BAB5}" type="sibTrans" cxnId="{BB9B3055-2289-47BD-AE06-11031D7AE564}">
      <dgm:prSet/>
      <dgm:spPr/>
      <dgm:t>
        <a:bodyPr/>
        <a:lstStyle/>
        <a:p>
          <a:endParaRPr lang="en-US"/>
        </a:p>
      </dgm:t>
    </dgm:pt>
    <dgm:pt modelId="{6E5325CC-5911-4AAB-B321-49692E24E556}">
      <dgm:prSet/>
      <dgm:spPr/>
      <dgm:t>
        <a:bodyPr/>
        <a:lstStyle/>
        <a:p>
          <a:pPr rtl="0"/>
          <a:r>
            <a:rPr lang="en-US" dirty="0" smtClean="0"/>
            <a:t>0 EFC</a:t>
          </a:r>
          <a:br>
            <a:rPr lang="en-US" dirty="0" smtClean="0"/>
          </a:br>
          <a:r>
            <a:rPr lang="en-US" dirty="0" smtClean="0"/>
            <a:t>FAFSA January</a:t>
          </a:r>
          <a:endParaRPr lang="en-US" dirty="0"/>
        </a:p>
      </dgm:t>
    </dgm:pt>
    <dgm:pt modelId="{2E0F456A-559C-48C7-96DE-1935F46FDA98}" type="parTrans" cxnId="{067180C6-45C4-474A-A830-B794E0B2FA15}">
      <dgm:prSet/>
      <dgm:spPr/>
      <dgm:t>
        <a:bodyPr/>
        <a:lstStyle/>
        <a:p>
          <a:endParaRPr lang="en-US"/>
        </a:p>
      </dgm:t>
    </dgm:pt>
    <dgm:pt modelId="{2231F4C2-8195-4445-BB76-90BD5BB1ACF6}" type="sibTrans" cxnId="{067180C6-45C4-474A-A830-B794E0B2FA15}">
      <dgm:prSet/>
      <dgm:spPr/>
      <dgm:t>
        <a:bodyPr/>
        <a:lstStyle/>
        <a:p>
          <a:endParaRPr lang="en-US"/>
        </a:p>
      </dgm:t>
    </dgm:pt>
    <dgm:pt modelId="{8C3BAEAD-E314-4F1D-B8D2-5DF2798D4E89}">
      <dgm:prSet/>
      <dgm:spPr/>
      <dgm:t>
        <a:bodyPr/>
        <a:lstStyle/>
        <a:p>
          <a:pPr rtl="0"/>
          <a:r>
            <a:rPr lang="en-US" dirty="0" smtClean="0"/>
            <a:t>Hope Access</a:t>
          </a:r>
          <a:endParaRPr lang="en-US" dirty="0"/>
        </a:p>
      </dgm:t>
    </dgm:pt>
    <dgm:pt modelId="{F06C3B65-BFC0-4C00-9D6A-53517FD8F634}" type="parTrans" cxnId="{FEDBE556-012B-46B6-ABDB-7F11F1D30AAE}">
      <dgm:prSet/>
      <dgm:spPr/>
      <dgm:t>
        <a:bodyPr/>
        <a:lstStyle/>
        <a:p>
          <a:endParaRPr lang="en-US"/>
        </a:p>
      </dgm:t>
    </dgm:pt>
    <dgm:pt modelId="{E838F60E-602A-46C7-87D9-88C28B614730}" type="sibTrans" cxnId="{FEDBE556-012B-46B6-ABDB-7F11F1D30AAE}">
      <dgm:prSet/>
      <dgm:spPr/>
      <dgm:t>
        <a:bodyPr/>
        <a:lstStyle/>
        <a:p>
          <a:endParaRPr lang="en-US"/>
        </a:p>
      </dgm:t>
    </dgm:pt>
    <dgm:pt modelId="{1CB51367-56CC-4598-8AE9-CB9C12F223C9}">
      <dgm:prSet/>
      <dgm:spPr/>
      <dgm:t>
        <a:bodyPr/>
        <a:lstStyle/>
        <a:p>
          <a:pPr rtl="0"/>
          <a:r>
            <a:rPr lang="en-US" dirty="0" smtClean="0"/>
            <a:t>$875 or $1,375 per semester</a:t>
          </a:r>
          <a:endParaRPr lang="en-US" dirty="0"/>
        </a:p>
      </dgm:t>
    </dgm:pt>
    <dgm:pt modelId="{169FDE52-427C-489F-A564-DA3B52F1B1B3}" type="parTrans" cxnId="{259D6FE8-F237-4D8E-9A0D-FB3EA458348F}">
      <dgm:prSet/>
      <dgm:spPr/>
      <dgm:t>
        <a:bodyPr/>
        <a:lstStyle/>
        <a:p>
          <a:endParaRPr lang="en-US"/>
        </a:p>
      </dgm:t>
    </dgm:pt>
    <dgm:pt modelId="{23BC794D-14C7-4FF1-887B-3FBF8D7C0041}" type="sibTrans" cxnId="{259D6FE8-F237-4D8E-9A0D-FB3EA458348F}">
      <dgm:prSet/>
      <dgm:spPr/>
      <dgm:t>
        <a:bodyPr/>
        <a:lstStyle/>
        <a:p>
          <a:endParaRPr lang="en-US"/>
        </a:p>
      </dgm:t>
    </dgm:pt>
    <dgm:pt modelId="{B69BDAA2-4D42-4501-AEBE-8ED2BE3EA56D}">
      <dgm:prSet/>
      <dgm:spPr/>
      <dgm:t>
        <a:bodyPr/>
        <a:lstStyle/>
        <a:p>
          <a:pPr rtl="0"/>
          <a:r>
            <a:rPr lang="en-US" dirty="0" smtClean="0"/>
            <a:t>18 ACT &amp; 2.75 GPA &amp; Parents AGI &lt;=$36,000</a:t>
          </a:r>
          <a:endParaRPr lang="en-US" dirty="0"/>
        </a:p>
      </dgm:t>
    </dgm:pt>
    <dgm:pt modelId="{68E94BE2-8FD4-4E26-886A-3D4D4E55A290}" type="parTrans" cxnId="{EB6AEB7E-1B00-4E27-987B-187100B5067C}">
      <dgm:prSet/>
      <dgm:spPr/>
      <dgm:t>
        <a:bodyPr/>
        <a:lstStyle/>
        <a:p>
          <a:endParaRPr lang="en-US"/>
        </a:p>
      </dgm:t>
    </dgm:pt>
    <dgm:pt modelId="{FD703BD4-44C3-40F1-9070-A4FC047AED7C}" type="sibTrans" cxnId="{EB6AEB7E-1B00-4E27-987B-187100B5067C}">
      <dgm:prSet/>
      <dgm:spPr/>
      <dgm:t>
        <a:bodyPr/>
        <a:lstStyle/>
        <a:p>
          <a:endParaRPr lang="en-US"/>
        </a:p>
      </dgm:t>
    </dgm:pt>
    <dgm:pt modelId="{E999F5D2-E5D7-4F74-98BC-F2BE965E7242}">
      <dgm:prSet/>
      <dgm:spPr/>
      <dgm:t>
        <a:bodyPr/>
        <a:lstStyle/>
        <a:p>
          <a:pPr rtl="0"/>
          <a:r>
            <a:rPr lang="en-US" dirty="0" smtClean="0"/>
            <a:t>Wilder- Naifeh</a:t>
          </a:r>
          <a:endParaRPr lang="en-US" dirty="0"/>
        </a:p>
      </dgm:t>
    </dgm:pt>
    <dgm:pt modelId="{EFE85338-53AA-47D7-9D1A-F17C5B4E202B}" type="parTrans" cxnId="{A18426F6-55C6-4F13-AEDF-B489EC65B73A}">
      <dgm:prSet/>
      <dgm:spPr/>
      <dgm:t>
        <a:bodyPr/>
        <a:lstStyle/>
        <a:p>
          <a:endParaRPr lang="en-US"/>
        </a:p>
      </dgm:t>
    </dgm:pt>
    <dgm:pt modelId="{B6BDAEE8-B5D0-4B18-B85F-14A86CC27F5F}" type="sibTrans" cxnId="{A18426F6-55C6-4F13-AEDF-B489EC65B73A}">
      <dgm:prSet/>
      <dgm:spPr/>
      <dgm:t>
        <a:bodyPr/>
        <a:lstStyle/>
        <a:p>
          <a:endParaRPr lang="en-US"/>
        </a:p>
      </dgm:t>
    </dgm:pt>
    <dgm:pt modelId="{4D0DE80E-8D41-4B23-A662-8A4893F3489C}">
      <dgm:prSet/>
      <dgm:spPr/>
      <dgm:t>
        <a:bodyPr/>
        <a:lstStyle/>
        <a:p>
          <a:pPr rtl="0"/>
          <a:r>
            <a:rPr lang="en-US" dirty="0" smtClean="0"/>
            <a:t>$2,000</a:t>
          </a:r>
          <a:endParaRPr lang="en-US" dirty="0"/>
        </a:p>
      </dgm:t>
    </dgm:pt>
    <dgm:pt modelId="{26266BB7-D0EE-4C61-A579-34315CB43BDD}" type="parTrans" cxnId="{E73773D0-A8A3-4A45-823E-4AB87734BBCE}">
      <dgm:prSet/>
      <dgm:spPr/>
      <dgm:t>
        <a:bodyPr/>
        <a:lstStyle/>
        <a:p>
          <a:endParaRPr lang="en-US"/>
        </a:p>
      </dgm:t>
    </dgm:pt>
    <dgm:pt modelId="{4681FB1D-3C21-4848-8A7E-BB4333ACFE01}" type="sibTrans" cxnId="{E73773D0-A8A3-4A45-823E-4AB87734BBCE}">
      <dgm:prSet/>
      <dgm:spPr/>
      <dgm:t>
        <a:bodyPr/>
        <a:lstStyle/>
        <a:p>
          <a:endParaRPr lang="en-US"/>
        </a:p>
      </dgm:t>
    </dgm:pt>
    <dgm:pt modelId="{DB26C68C-619B-4E7C-9CFE-F4267B370A29}">
      <dgm:prSet/>
      <dgm:spPr/>
      <dgm:t>
        <a:bodyPr/>
        <a:lstStyle/>
        <a:p>
          <a:pPr rtl="0"/>
          <a:r>
            <a:rPr lang="en-US" dirty="0" smtClean="0"/>
            <a:t>Certificate/</a:t>
          </a:r>
          <a:br>
            <a:rPr lang="en-US" dirty="0" smtClean="0"/>
          </a:br>
          <a:r>
            <a:rPr lang="en-US" dirty="0" smtClean="0"/>
            <a:t>Diploma TTC</a:t>
          </a:r>
          <a:endParaRPr lang="en-US" dirty="0"/>
        </a:p>
      </dgm:t>
    </dgm:pt>
    <dgm:pt modelId="{E674D823-A9FF-4DDC-9F25-EFC719C1401B}" type="parTrans" cxnId="{381686D7-9EEA-4643-AE49-BE13604230AB}">
      <dgm:prSet/>
      <dgm:spPr/>
      <dgm:t>
        <a:bodyPr/>
        <a:lstStyle/>
        <a:p>
          <a:endParaRPr lang="en-US"/>
        </a:p>
      </dgm:t>
    </dgm:pt>
    <dgm:pt modelId="{F628F608-3889-4011-B5BB-BC4BD2D38E4A}" type="sibTrans" cxnId="{381686D7-9EEA-4643-AE49-BE13604230AB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4CCE6F-67D4-4734-A67B-4329AF58919B}" type="pres">
      <dgm:prSet presAssocID="{8C3BAEAD-E314-4F1D-B8D2-5DF2798D4E89}" presName="root" presStyleCnt="0"/>
      <dgm:spPr/>
    </dgm:pt>
    <dgm:pt modelId="{4BCF2E34-B9A4-4831-A0A9-9AD48C58B9E5}" type="pres">
      <dgm:prSet presAssocID="{8C3BAEAD-E314-4F1D-B8D2-5DF2798D4E89}" presName="rootComposite" presStyleCnt="0"/>
      <dgm:spPr/>
    </dgm:pt>
    <dgm:pt modelId="{CEDBCED6-74DC-48CB-B550-7B35B83F65C8}" type="pres">
      <dgm:prSet presAssocID="{8C3BAEAD-E314-4F1D-B8D2-5DF2798D4E89}" presName="rootText" presStyleLbl="node1" presStyleIdx="0" presStyleCnt="3"/>
      <dgm:spPr/>
      <dgm:t>
        <a:bodyPr/>
        <a:lstStyle/>
        <a:p>
          <a:endParaRPr lang="en-US"/>
        </a:p>
      </dgm:t>
    </dgm:pt>
    <dgm:pt modelId="{469A732E-5A98-4BBC-8BBC-BF78065A5A6E}" type="pres">
      <dgm:prSet presAssocID="{8C3BAEAD-E314-4F1D-B8D2-5DF2798D4E89}" presName="rootConnector" presStyleLbl="node1" presStyleIdx="0" presStyleCnt="3"/>
      <dgm:spPr/>
      <dgm:t>
        <a:bodyPr/>
        <a:lstStyle/>
        <a:p>
          <a:endParaRPr lang="en-US"/>
        </a:p>
      </dgm:t>
    </dgm:pt>
    <dgm:pt modelId="{937A913E-58C3-4548-8C6C-E951E8796607}" type="pres">
      <dgm:prSet presAssocID="{8C3BAEAD-E314-4F1D-B8D2-5DF2798D4E89}" presName="childShape" presStyleCnt="0"/>
      <dgm:spPr/>
    </dgm:pt>
    <dgm:pt modelId="{091CBB63-94AA-4D92-B576-2BDE39F912FC}" type="pres">
      <dgm:prSet presAssocID="{169FDE52-427C-489F-A564-DA3B52F1B1B3}" presName="Name13" presStyleLbl="parChTrans1D2" presStyleIdx="0" presStyleCnt="6"/>
      <dgm:spPr/>
      <dgm:t>
        <a:bodyPr/>
        <a:lstStyle/>
        <a:p>
          <a:endParaRPr lang="en-US"/>
        </a:p>
      </dgm:t>
    </dgm:pt>
    <dgm:pt modelId="{9ECCE8F3-0C1F-4E0B-8BC1-E410FB85C79C}" type="pres">
      <dgm:prSet presAssocID="{1CB51367-56CC-4598-8AE9-CB9C12F223C9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59C33-D58A-4E04-8B30-4E1FC9039071}" type="pres">
      <dgm:prSet presAssocID="{68E94BE2-8FD4-4E26-886A-3D4D4E55A290}" presName="Name13" presStyleLbl="parChTrans1D2" presStyleIdx="1" presStyleCnt="6"/>
      <dgm:spPr/>
      <dgm:t>
        <a:bodyPr/>
        <a:lstStyle/>
        <a:p>
          <a:endParaRPr lang="en-US"/>
        </a:p>
      </dgm:t>
    </dgm:pt>
    <dgm:pt modelId="{DB8338BC-BE22-4EF5-8B1D-018C8AA66064}" type="pres">
      <dgm:prSet presAssocID="{B69BDAA2-4D42-4501-AEBE-8ED2BE3EA56D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A4CF0-3231-41F5-97B9-9FF0DBA9B23A}" type="pres">
      <dgm:prSet presAssocID="{E999F5D2-E5D7-4F74-98BC-F2BE965E7242}" presName="root" presStyleCnt="0"/>
      <dgm:spPr/>
    </dgm:pt>
    <dgm:pt modelId="{B16E9CAD-1082-479C-9F72-054EB45D81F5}" type="pres">
      <dgm:prSet presAssocID="{E999F5D2-E5D7-4F74-98BC-F2BE965E7242}" presName="rootComposite" presStyleCnt="0"/>
      <dgm:spPr/>
    </dgm:pt>
    <dgm:pt modelId="{6FFA1F66-DC45-4592-9FF6-3A672DE0EB1E}" type="pres">
      <dgm:prSet presAssocID="{E999F5D2-E5D7-4F74-98BC-F2BE965E7242}" presName="rootText" presStyleLbl="node1" presStyleIdx="1" presStyleCnt="3"/>
      <dgm:spPr/>
      <dgm:t>
        <a:bodyPr/>
        <a:lstStyle/>
        <a:p>
          <a:endParaRPr lang="en-US"/>
        </a:p>
      </dgm:t>
    </dgm:pt>
    <dgm:pt modelId="{A8E04C48-E945-48CE-A763-F1285CBEAF78}" type="pres">
      <dgm:prSet presAssocID="{E999F5D2-E5D7-4F74-98BC-F2BE965E7242}" presName="rootConnector" presStyleLbl="node1" presStyleIdx="1" presStyleCnt="3"/>
      <dgm:spPr/>
      <dgm:t>
        <a:bodyPr/>
        <a:lstStyle/>
        <a:p>
          <a:endParaRPr lang="en-US"/>
        </a:p>
      </dgm:t>
    </dgm:pt>
    <dgm:pt modelId="{16DC887B-6115-4C8A-9EAC-557C26A4EF3A}" type="pres">
      <dgm:prSet presAssocID="{E999F5D2-E5D7-4F74-98BC-F2BE965E7242}" presName="childShape" presStyleCnt="0"/>
      <dgm:spPr/>
    </dgm:pt>
    <dgm:pt modelId="{6DCA45C2-2F4A-4833-B6FA-1D876178EB7B}" type="pres">
      <dgm:prSet presAssocID="{26266BB7-D0EE-4C61-A579-34315CB43BDD}" presName="Name13" presStyleLbl="parChTrans1D2" presStyleIdx="2" presStyleCnt="6"/>
      <dgm:spPr/>
      <dgm:t>
        <a:bodyPr/>
        <a:lstStyle/>
        <a:p>
          <a:endParaRPr lang="en-US"/>
        </a:p>
      </dgm:t>
    </dgm:pt>
    <dgm:pt modelId="{8C9551FA-B10D-4D5B-9745-FEB1560B8B7E}" type="pres">
      <dgm:prSet presAssocID="{4D0DE80E-8D41-4B23-A662-8A4893F3489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52BEA-45DA-405C-8BA1-313C874F92ED}" type="pres">
      <dgm:prSet presAssocID="{E674D823-A9FF-4DDC-9F25-EFC719C1401B}" presName="Name13" presStyleLbl="parChTrans1D2" presStyleIdx="3" presStyleCnt="6"/>
      <dgm:spPr/>
      <dgm:t>
        <a:bodyPr/>
        <a:lstStyle/>
        <a:p>
          <a:endParaRPr lang="en-US"/>
        </a:p>
      </dgm:t>
    </dgm:pt>
    <dgm:pt modelId="{5FC2FC51-8FF8-4129-8500-E739C8D8DEFF}" type="pres">
      <dgm:prSet presAssocID="{DB26C68C-619B-4E7C-9CFE-F4267B370A29}" presName="childText" presStyleLbl="bgAcc1" presStyleIdx="3" presStyleCnt="6" custLinFactNeighborX="-12" custLinFactNeighborY="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08668-C53F-4C27-98D6-B23B2DF71ABB}" type="pres">
      <dgm:prSet presAssocID="{C35052F7-5458-4424-BD4B-5C4166BAEEDC}" presName="root" presStyleCnt="0"/>
      <dgm:spPr/>
      <dgm:t>
        <a:bodyPr/>
        <a:lstStyle/>
        <a:p>
          <a:endParaRPr lang="en-US"/>
        </a:p>
      </dgm:t>
    </dgm:pt>
    <dgm:pt modelId="{227CA19C-95B0-4BAA-84FA-DC13A3EC31CF}" type="pres">
      <dgm:prSet presAssocID="{C35052F7-5458-4424-BD4B-5C4166BAEEDC}" presName="rootComposite" presStyleCnt="0"/>
      <dgm:spPr/>
      <dgm:t>
        <a:bodyPr/>
        <a:lstStyle/>
        <a:p>
          <a:endParaRPr lang="en-US"/>
        </a:p>
      </dgm:t>
    </dgm:pt>
    <dgm:pt modelId="{6317CAB5-E795-4E9F-9D72-9F5E66CF7097}" type="pres">
      <dgm:prSet presAssocID="{C35052F7-5458-4424-BD4B-5C4166BAEEDC}" presName="rootText" presStyleLbl="node1" presStyleIdx="2" presStyleCnt="3"/>
      <dgm:spPr/>
      <dgm:t>
        <a:bodyPr/>
        <a:lstStyle/>
        <a:p>
          <a:endParaRPr lang="en-US"/>
        </a:p>
      </dgm:t>
    </dgm:pt>
    <dgm:pt modelId="{4299CAEF-CCC4-4865-8FB5-DA73CE199278}" type="pres">
      <dgm:prSet presAssocID="{C35052F7-5458-4424-BD4B-5C4166BAEEDC}" presName="rootConnector" presStyleLbl="node1" presStyleIdx="2" presStyleCnt="3"/>
      <dgm:spPr/>
      <dgm:t>
        <a:bodyPr/>
        <a:lstStyle/>
        <a:p>
          <a:endParaRPr lang="en-US"/>
        </a:p>
      </dgm:t>
    </dgm:pt>
    <dgm:pt modelId="{5AB0BACD-E1DD-4517-8C4E-398504D681B5}" type="pres">
      <dgm:prSet presAssocID="{C35052F7-5458-4424-BD4B-5C4166BAEEDC}" presName="childShape" presStyleCnt="0"/>
      <dgm:spPr/>
      <dgm:t>
        <a:bodyPr/>
        <a:lstStyle/>
        <a:p>
          <a:endParaRPr lang="en-US"/>
        </a:p>
      </dgm:t>
    </dgm:pt>
    <dgm:pt modelId="{2C7D0A86-D01A-47A7-A178-53A11ED3FB81}" type="pres">
      <dgm:prSet presAssocID="{DA78E332-9057-4254-9AE9-4F69C7A8C59E}" presName="Name13" presStyleLbl="parChTrans1D2" presStyleIdx="4" presStyleCnt="6"/>
      <dgm:spPr/>
      <dgm:t>
        <a:bodyPr/>
        <a:lstStyle/>
        <a:p>
          <a:endParaRPr lang="en-US"/>
        </a:p>
      </dgm:t>
    </dgm:pt>
    <dgm:pt modelId="{32F3DC60-0485-4C1F-99BA-4DE4A2A8DFA1}" type="pres">
      <dgm:prSet presAssocID="{29039EE0-EA35-49E0-AE49-CC18A5491FA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0ED77-4C36-421A-B753-78D24440C45B}" type="pres">
      <dgm:prSet presAssocID="{2E0F456A-559C-48C7-96DE-1935F46FDA98}" presName="Name13" presStyleLbl="parChTrans1D2" presStyleIdx="5" presStyleCnt="6"/>
      <dgm:spPr/>
      <dgm:t>
        <a:bodyPr/>
        <a:lstStyle/>
        <a:p>
          <a:endParaRPr lang="en-US"/>
        </a:p>
      </dgm:t>
    </dgm:pt>
    <dgm:pt modelId="{F9A98037-C775-49DB-B611-287031C160EF}" type="pres">
      <dgm:prSet presAssocID="{6E5325CC-5911-4AAB-B321-49692E24E55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EEE5F-9650-474C-A707-51B9D38BDCD7}" type="presOf" srcId="{6E5325CC-5911-4AAB-B321-49692E24E556}" destId="{F9A98037-C775-49DB-B611-287031C160EF}" srcOrd="0" destOrd="0" presId="urn:microsoft.com/office/officeart/2005/8/layout/hierarchy3"/>
    <dgm:cxn modelId="{811399F1-414C-46D8-AA35-AD883112C8E1}" type="presOf" srcId="{E999F5D2-E5D7-4F74-98BC-F2BE965E7242}" destId="{A8E04C48-E945-48CE-A763-F1285CBEAF78}" srcOrd="1" destOrd="0" presId="urn:microsoft.com/office/officeart/2005/8/layout/hierarchy3"/>
    <dgm:cxn modelId="{B64FF03E-E05C-47CB-9C5F-B59E40DEC628}" type="presOf" srcId="{4D0DE80E-8D41-4B23-A662-8A4893F3489C}" destId="{8C9551FA-B10D-4D5B-9745-FEB1560B8B7E}" srcOrd="0" destOrd="0" presId="urn:microsoft.com/office/officeart/2005/8/layout/hierarchy3"/>
    <dgm:cxn modelId="{E47DA8D3-6FB1-412C-AED6-95486D261562}" type="presOf" srcId="{DB26C68C-619B-4E7C-9CFE-F4267B370A29}" destId="{5FC2FC51-8FF8-4129-8500-E739C8D8DEFF}" srcOrd="0" destOrd="0" presId="urn:microsoft.com/office/officeart/2005/8/layout/hierarchy3"/>
    <dgm:cxn modelId="{DCB54241-B4B2-4C7B-88D5-3F1892B350FD}" type="presOf" srcId="{1CB51367-56CC-4598-8AE9-CB9C12F223C9}" destId="{9ECCE8F3-0C1F-4E0B-8BC1-E410FB85C79C}" srcOrd="0" destOrd="0" presId="urn:microsoft.com/office/officeart/2005/8/layout/hierarchy3"/>
    <dgm:cxn modelId="{651A687D-9DE9-4D56-AF4F-91AFE01EC4C5}" type="presOf" srcId="{C35052F7-5458-4424-BD4B-5C4166BAEEDC}" destId="{6317CAB5-E795-4E9F-9D72-9F5E66CF7097}" srcOrd="0" destOrd="0" presId="urn:microsoft.com/office/officeart/2005/8/layout/hierarchy3"/>
    <dgm:cxn modelId="{259D6FE8-F237-4D8E-9A0D-FB3EA458348F}" srcId="{8C3BAEAD-E314-4F1D-B8D2-5DF2798D4E89}" destId="{1CB51367-56CC-4598-8AE9-CB9C12F223C9}" srcOrd="0" destOrd="0" parTransId="{169FDE52-427C-489F-A564-DA3B52F1B1B3}" sibTransId="{23BC794D-14C7-4FF1-887B-3FBF8D7C0041}"/>
    <dgm:cxn modelId="{5EC70EBE-D41A-4213-9111-BE8A7F54D693}" type="presOf" srcId="{8C3BAEAD-E314-4F1D-B8D2-5DF2798D4E89}" destId="{469A732E-5A98-4BBC-8BBC-BF78065A5A6E}" srcOrd="1" destOrd="0" presId="urn:microsoft.com/office/officeart/2005/8/layout/hierarchy3"/>
    <dgm:cxn modelId="{C1D26FB9-3C5F-4303-B542-8CCC46A452DA}" type="presOf" srcId="{169FDE52-427C-489F-A564-DA3B52F1B1B3}" destId="{091CBB63-94AA-4D92-B576-2BDE39F912FC}" srcOrd="0" destOrd="0" presId="urn:microsoft.com/office/officeart/2005/8/layout/hierarchy3"/>
    <dgm:cxn modelId="{E956CFDB-02F4-48B6-965F-77C59F55F627}" type="presOf" srcId="{26266BB7-D0EE-4C61-A579-34315CB43BDD}" destId="{6DCA45C2-2F4A-4833-B6FA-1D876178EB7B}" srcOrd="0" destOrd="0" presId="urn:microsoft.com/office/officeart/2005/8/layout/hierarchy3"/>
    <dgm:cxn modelId="{AE4AC774-0D52-4F1B-ADCD-1FB8D4411C8D}" type="presOf" srcId="{B69BDAA2-4D42-4501-AEBE-8ED2BE3EA56D}" destId="{DB8338BC-BE22-4EF5-8B1D-018C8AA66064}" srcOrd="0" destOrd="0" presId="urn:microsoft.com/office/officeart/2005/8/layout/hierarchy3"/>
    <dgm:cxn modelId="{EB6AEB7E-1B00-4E27-987B-187100B5067C}" srcId="{8C3BAEAD-E314-4F1D-B8D2-5DF2798D4E89}" destId="{B69BDAA2-4D42-4501-AEBE-8ED2BE3EA56D}" srcOrd="1" destOrd="0" parTransId="{68E94BE2-8FD4-4E26-886A-3D4D4E55A290}" sibTransId="{FD703BD4-44C3-40F1-9070-A4FC047AED7C}"/>
    <dgm:cxn modelId="{A18426F6-55C6-4F13-AEDF-B489EC65B73A}" srcId="{2EA0FC77-3ABD-41A9-A2B7-2255F4782C1E}" destId="{E999F5D2-E5D7-4F74-98BC-F2BE965E7242}" srcOrd="1" destOrd="0" parTransId="{EFE85338-53AA-47D7-9D1A-F17C5B4E202B}" sibTransId="{B6BDAEE8-B5D0-4B18-B85F-14A86CC27F5F}"/>
    <dgm:cxn modelId="{BB9B3055-2289-47BD-AE06-11031D7AE564}" srcId="{C35052F7-5458-4424-BD4B-5C4166BAEEDC}" destId="{29039EE0-EA35-49E0-AE49-CC18A5491FAA}" srcOrd="0" destOrd="0" parTransId="{DA78E332-9057-4254-9AE9-4F69C7A8C59E}" sibTransId="{E781C243-330E-471C-A5EC-07441C24BAB5}"/>
    <dgm:cxn modelId="{E73773D0-A8A3-4A45-823E-4AB87734BBCE}" srcId="{E999F5D2-E5D7-4F74-98BC-F2BE965E7242}" destId="{4D0DE80E-8D41-4B23-A662-8A4893F3489C}" srcOrd="0" destOrd="0" parTransId="{26266BB7-D0EE-4C61-A579-34315CB43BDD}" sibTransId="{4681FB1D-3C21-4848-8A7E-BB4333ACFE01}"/>
    <dgm:cxn modelId="{FEDBE556-012B-46B6-ABDB-7F11F1D30AAE}" srcId="{2EA0FC77-3ABD-41A9-A2B7-2255F4782C1E}" destId="{8C3BAEAD-E314-4F1D-B8D2-5DF2798D4E89}" srcOrd="0" destOrd="0" parTransId="{F06C3B65-BFC0-4C00-9D6A-53517FD8F634}" sibTransId="{E838F60E-602A-46C7-87D9-88C28B614730}"/>
    <dgm:cxn modelId="{5A429D12-E6FF-45F3-AB5A-14AF464667AD}" type="presOf" srcId="{29039EE0-EA35-49E0-AE49-CC18A5491FAA}" destId="{32F3DC60-0485-4C1F-99BA-4DE4A2A8DFA1}" srcOrd="0" destOrd="0" presId="urn:microsoft.com/office/officeart/2005/8/layout/hierarchy3"/>
    <dgm:cxn modelId="{7F05AA35-1598-4398-9393-6294D68FC968}" srcId="{2EA0FC77-3ABD-41A9-A2B7-2255F4782C1E}" destId="{C35052F7-5458-4424-BD4B-5C4166BAEEDC}" srcOrd="2" destOrd="0" parTransId="{1B6A0E02-A203-484E-B9B2-78BBA6219E50}" sibTransId="{3962A328-B810-4D2A-87CA-E2CD6A292A25}"/>
    <dgm:cxn modelId="{C30FD535-52C6-44E3-8D9D-BBAD5FDF999F}" type="presOf" srcId="{8C3BAEAD-E314-4F1D-B8D2-5DF2798D4E89}" destId="{CEDBCED6-74DC-48CB-B550-7B35B83F65C8}" srcOrd="0" destOrd="0" presId="urn:microsoft.com/office/officeart/2005/8/layout/hierarchy3"/>
    <dgm:cxn modelId="{D8238981-68BA-4E98-AAB7-BCA9AF2F692D}" type="presOf" srcId="{2E0F456A-559C-48C7-96DE-1935F46FDA98}" destId="{51F0ED77-4C36-421A-B753-78D24440C45B}" srcOrd="0" destOrd="0" presId="urn:microsoft.com/office/officeart/2005/8/layout/hierarchy3"/>
    <dgm:cxn modelId="{D5F357C7-ABF7-4C29-BE7D-A875FBB281B0}" type="presOf" srcId="{C35052F7-5458-4424-BD4B-5C4166BAEEDC}" destId="{4299CAEF-CCC4-4865-8FB5-DA73CE199278}" srcOrd="1" destOrd="0" presId="urn:microsoft.com/office/officeart/2005/8/layout/hierarchy3"/>
    <dgm:cxn modelId="{86FDB7C5-49EB-4F18-BBA5-E29288DB90C1}" type="presOf" srcId="{68E94BE2-8FD4-4E26-886A-3D4D4E55A290}" destId="{E3F59C33-D58A-4E04-8B30-4E1FC9039071}" srcOrd="0" destOrd="0" presId="urn:microsoft.com/office/officeart/2005/8/layout/hierarchy3"/>
    <dgm:cxn modelId="{4FA1573A-132E-40B4-AEAA-700078E7EF17}" type="presOf" srcId="{E674D823-A9FF-4DDC-9F25-EFC719C1401B}" destId="{23E52BEA-45DA-405C-8BA1-313C874F92ED}" srcOrd="0" destOrd="0" presId="urn:microsoft.com/office/officeart/2005/8/layout/hierarchy3"/>
    <dgm:cxn modelId="{381686D7-9EEA-4643-AE49-BE13604230AB}" srcId="{E999F5D2-E5D7-4F74-98BC-F2BE965E7242}" destId="{DB26C68C-619B-4E7C-9CFE-F4267B370A29}" srcOrd="1" destOrd="0" parTransId="{E674D823-A9FF-4DDC-9F25-EFC719C1401B}" sibTransId="{F628F608-3889-4011-B5BB-BC4BD2D38E4A}"/>
    <dgm:cxn modelId="{8FE9050D-F032-4147-97ED-A6C1B12B5C2F}" type="presOf" srcId="{2EA0FC77-3ABD-41A9-A2B7-2255F4782C1E}" destId="{C449DDC9-4DF3-4287-AA76-BCE69469BAD6}" srcOrd="0" destOrd="0" presId="urn:microsoft.com/office/officeart/2005/8/layout/hierarchy3"/>
    <dgm:cxn modelId="{F015D27F-7BF8-4284-81A9-F3A349AD9840}" type="presOf" srcId="{DA78E332-9057-4254-9AE9-4F69C7A8C59E}" destId="{2C7D0A86-D01A-47A7-A178-53A11ED3FB81}" srcOrd="0" destOrd="0" presId="urn:microsoft.com/office/officeart/2005/8/layout/hierarchy3"/>
    <dgm:cxn modelId="{067180C6-45C4-474A-A830-B794E0B2FA15}" srcId="{C35052F7-5458-4424-BD4B-5C4166BAEEDC}" destId="{6E5325CC-5911-4AAB-B321-49692E24E556}" srcOrd="1" destOrd="0" parTransId="{2E0F456A-559C-48C7-96DE-1935F46FDA98}" sibTransId="{2231F4C2-8195-4445-BB76-90BD5BB1ACF6}"/>
    <dgm:cxn modelId="{B70642A1-F67B-4A1C-91DB-EB4D686E448B}" type="presOf" srcId="{E999F5D2-E5D7-4F74-98BC-F2BE965E7242}" destId="{6FFA1F66-DC45-4592-9FF6-3A672DE0EB1E}" srcOrd="0" destOrd="0" presId="urn:microsoft.com/office/officeart/2005/8/layout/hierarchy3"/>
    <dgm:cxn modelId="{CA6A68CD-30C8-4365-9E9F-CD75DE1E3AB7}" type="presParOf" srcId="{C449DDC9-4DF3-4287-AA76-BCE69469BAD6}" destId="{854CCE6F-67D4-4734-A67B-4329AF58919B}" srcOrd="0" destOrd="0" presId="urn:microsoft.com/office/officeart/2005/8/layout/hierarchy3"/>
    <dgm:cxn modelId="{3ED0E16B-F8C9-4379-922E-8E4C32460E8D}" type="presParOf" srcId="{854CCE6F-67D4-4734-A67B-4329AF58919B}" destId="{4BCF2E34-B9A4-4831-A0A9-9AD48C58B9E5}" srcOrd="0" destOrd="0" presId="urn:microsoft.com/office/officeart/2005/8/layout/hierarchy3"/>
    <dgm:cxn modelId="{9CA20522-4D4B-4603-B35F-DEEB05D338C2}" type="presParOf" srcId="{4BCF2E34-B9A4-4831-A0A9-9AD48C58B9E5}" destId="{CEDBCED6-74DC-48CB-B550-7B35B83F65C8}" srcOrd="0" destOrd="0" presId="urn:microsoft.com/office/officeart/2005/8/layout/hierarchy3"/>
    <dgm:cxn modelId="{E24AB49E-0589-44EA-BA78-97AB2CC1C51D}" type="presParOf" srcId="{4BCF2E34-B9A4-4831-A0A9-9AD48C58B9E5}" destId="{469A732E-5A98-4BBC-8BBC-BF78065A5A6E}" srcOrd="1" destOrd="0" presId="urn:microsoft.com/office/officeart/2005/8/layout/hierarchy3"/>
    <dgm:cxn modelId="{11BD1F4E-6703-4F08-9A66-6D1FF1E5FA46}" type="presParOf" srcId="{854CCE6F-67D4-4734-A67B-4329AF58919B}" destId="{937A913E-58C3-4548-8C6C-E951E8796607}" srcOrd="1" destOrd="0" presId="urn:microsoft.com/office/officeart/2005/8/layout/hierarchy3"/>
    <dgm:cxn modelId="{D14B6FB1-F8D0-4ABE-A1BF-900BC4FB8D07}" type="presParOf" srcId="{937A913E-58C3-4548-8C6C-E951E8796607}" destId="{091CBB63-94AA-4D92-B576-2BDE39F912FC}" srcOrd="0" destOrd="0" presId="urn:microsoft.com/office/officeart/2005/8/layout/hierarchy3"/>
    <dgm:cxn modelId="{3EC3643A-7E8D-4648-A953-5D0DF0B25D3F}" type="presParOf" srcId="{937A913E-58C3-4548-8C6C-E951E8796607}" destId="{9ECCE8F3-0C1F-4E0B-8BC1-E410FB85C79C}" srcOrd="1" destOrd="0" presId="urn:microsoft.com/office/officeart/2005/8/layout/hierarchy3"/>
    <dgm:cxn modelId="{E9E2DB74-44F0-4A12-A965-B2A23F0B6221}" type="presParOf" srcId="{937A913E-58C3-4548-8C6C-E951E8796607}" destId="{E3F59C33-D58A-4E04-8B30-4E1FC9039071}" srcOrd="2" destOrd="0" presId="urn:microsoft.com/office/officeart/2005/8/layout/hierarchy3"/>
    <dgm:cxn modelId="{89A5DF69-E1D6-4953-BC51-38E1C6A07666}" type="presParOf" srcId="{937A913E-58C3-4548-8C6C-E951E8796607}" destId="{DB8338BC-BE22-4EF5-8B1D-018C8AA66064}" srcOrd="3" destOrd="0" presId="urn:microsoft.com/office/officeart/2005/8/layout/hierarchy3"/>
    <dgm:cxn modelId="{6A1119D6-641F-4AFB-B04A-1C5AA907D56F}" type="presParOf" srcId="{C449DDC9-4DF3-4287-AA76-BCE69469BAD6}" destId="{039A4CF0-3231-41F5-97B9-9FF0DBA9B23A}" srcOrd="1" destOrd="0" presId="urn:microsoft.com/office/officeart/2005/8/layout/hierarchy3"/>
    <dgm:cxn modelId="{9104E9CD-ACEF-4F95-9A6A-60CDCB377009}" type="presParOf" srcId="{039A4CF0-3231-41F5-97B9-9FF0DBA9B23A}" destId="{B16E9CAD-1082-479C-9F72-054EB45D81F5}" srcOrd="0" destOrd="0" presId="urn:microsoft.com/office/officeart/2005/8/layout/hierarchy3"/>
    <dgm:cxn modelId="{49B12560-05FD-47DA-B695-6A6160078FDC}" type="presParOf" srcId="{B16E9CAD-1082-479C-9F72-054EB45D81F5}" destId="{6FFA1F66-DC45-4592-9FF6-3A672DE0EB1E}" srcOrd="0" destOrd="0" presId="urn:microsoft.com/office/officeart/2005/8/layout/hierarchy3"/>
    <dgm:cxn modelId="{78F8575F-879D-4D50-9171-E1CCF1A663B0}" type="presParOf" srcId="{B16E9CAD-1082-479C-9F72-054EB45D81F5}" destId="{A8E04C48-E945-48CE-A763-F1285CBEAF78}" srcOrd="1" destOrd="0" presId="urn:microsoft.com/office/officeart/2005/8/layout/hierarchy3"/>
    <dgm:cxn modelId="{989D7B66-48C4-430D-AA3D-726E0F9DA487}" type="presParOf" srcId="{039A4CF0-3231-41F5-97B9-9FF0DBA9B23A}" destId="{16DC887B-6115-4C8A-9EAC-557C26A4EF3A}" srcOrd="1" destOrd="0" presId="urn:microsoft.com/office/officeart/2005/8/layout/hierarchy3"/>
    <dgm:cxn modelId="{81B6CA54-D8D0-4830-87A4-51D4DA4D0558}" type="presParOf" srcId="{16DC887B-6115-4C8A-9EAC-557C26A4EF3A}" destId="{6DCA45C2-2F4A-4833-B6FA-1D876178EB7B}" srcOrd="0" destOrd="0" presId="urn:microsoft.com/office/officeart/2005/8/layout/hierarchy3"/>
    <dgm:cxn modelId="{0A96340A-5F61-4E2E-BE82-6007298D205F}" type="presParOf" srcId="{16DC887B-6115-4C8A-9EAC-557C26A4EF3A}" destId="{8C9551FA-B10D-4D5B-9745-FEB1560B8B7E}" srcOrd="1" destOrd="0" presId="urn:microsoft.com/office/officeart/2005/8/layout/hierarchy3"/>
    <dgm:cxn modelId="{6C1F88B6-1F3C-4561-A42E-9AFEBEC49E7E}" type="presParOf" srcId="{16DC887B-6115-4C8A-9EAC-557C26A4EF3A}" destId="{23E52BEA-45DA-405C-8BA1-313C874F92ED}" srcOrd="2" destOrd="0" presId="urn:microsoft.com/office/officeart/2005/8/layout/hierarchy3"/>
    <dgm:cxn modelId="{4A467E6F-7818-4DC5-BEFE-0BD57F11DCDC}" type="presParOf" srcId="{16DC887B-6115-4C8A-9EAC-557C26A4EF3A}" destId="{5FC2FC51-8FF8-4129-8500-E739C8D8DEFF}" srcOrd="3" destOrd="0" presId="urn:microsoft.com/office/officeart/2005/8/layout/hierarchy3"/>
    <dgm:cxn modelId="{1B96A281-A6DB-4D32-BF1D-F28B78671AEF}" type="presParOf" srcId="{C449DDC9-4DF3-4287-AA76-BCE69469BAD6}" destId="{94B08668-C53F-4C27-98D6-B23B2DF71ABB}" srcOrd="2" destOrd="0" presId="urn:microsoft.com/office/officeart/2005/8/layout/hierarchy3"/>
    <dgm:cxn modelId="{D98C1AA9-8E4D-4E0B-8C94-DD316BC89681}" type="presParOf" srcId="{94B08668-C53F-4C27-98D6-B23B2DF71ABB}" destId="{227CA19C-95B0-4BAA-84FA-DC13A3EC31CF}" srcOrd="0" destOrd="0" presId="urn:microsoft.com/office/officeart/2005/8/layout/hierarchy3"/>
    <dgm:cxn modelId="{237CE4FD-8A42-4444-BCB1-C096A7C14992}" type="presParOf" srcId="{227CA19C-95B0-4BAA-84FA-DC13A3EC31CF}" destId="{6317CAB5-E795-4E9F-9D72-9F5E66CF7097}" srcOrd="0" destOrd="0" presId="urn:microsoft.com/office/officeart/2005/8/layout/hierarchy3"/>
    <dgm:cxn modelId="{4AB05673-4651-4CEC-B6D3-E0CB9A9485DA}" type="presParOf" srcId="{227CA19C-95B0-4BAA-84FA-DC13A3EC31CF}" destId="{4299CAEF-CCC4-4865-8FB5-DA73CE199278}" srcOrd="1" destOrd="0" presId="urn:microsoft.com/office/officeart/2005/8/layout/hierarchy3"/>
    <dgm:cxn modelId="{F13BC3FE-4E7B-4C09-A262-49130B9D5935}" type="presParOf" srcId="{94B08668-C53F-4C27-98D6-B23B2DF71ABB}" destId="{5AB0BACD-E1DD-4517-8C4E-398504D681B5}" srcOrd="1" destOrd="0" presId="urn:microsoft.com/office/officeart/2005/8/layout/hierarchy3"/>
    <dgm:cxn modelId="{4BA6D2F0-5A59-4A18-95E2-E847A76BEBC8}" type="presParOf" srcId="{5AB0BACD-E1DD-4517-8C4E-398504D681B5}" destId="{2C7D0A86-D01A-47A7-A178-53A11ED3FB81}" srcOrd="0" destOrd="0" presId="urn:microsoft.com/office/officeart/2005/8/layout/hierarchy3"/>
    <dgm:cxn modelId="{26A46D35-39C8-46DA-A8B5-8FECEC5BA60B}" type="presParOf" srcId="{5AB0BACD-E1DD-4517-8C4E-398504D681B5}" destId="{32F3DC60-0485-4C1F-99BA-4DE4A2A8DFA1}" srcOrd="1" destOrd="0" presId="urn:microsoft.com/office/officeart/2005/8/layout/hierarchy3"/>
    <dgm:cxn modelId="{569B1ADF-7607-452C-A612-57320AC988C4}" type="presParOf" srcId="{5AB0BACD-E1DD-4517-8C4E-398504D681B5}" destId="{51F0ED77-4C36-421A-B753-78D24440C45B}" srcOrd="2" destOrd="0" presId="urn:microsoft.com/office/officeart/2005/8/layout/hierarchy3"/>
    <dgm:cxn modelId="{583A7529-97EB-4409-A722-36336DC12A20}" type="presParOf" srcId="{5AB0BACD-E1DD-4517-8C4E-398504D681B5}" destId="{F9A98037-C775-49DB-B611-287031C160E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A0FC77-3ABD-41A9-A2B7-2255F4782C1E}" type="doc">
      <dgm:prSet loTypeId="urn:microsoft.com/office/officeart/2005/8/layout/hierarchy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052F7-5458-4424-BD4B-5C4166BAEEDC}">
      <dgm:prSet/>
      <dgm:spPr/>
      <dgm:t>
        <a:bodyPr/>
        <a:lstStyle/>
        <a:p>
          <a:pPr rtl="0"/>
          <a:r>
            <a:rPr lang="en-US" dirty="0" smtClean="0"/>
            <a:t>Ned McWherter</a:t>
          </a:r>
          <a:endParaRPr lang="en-US" dirty="0"/>
        </a:p>
      </dgm:t>
    </dgm:pt>
    <dgm:pt modelId="{1B6A0E02-A203-484E-B9B2-78BBA6219E50}" type="parTrans" cxnId="{7F05AA35-1598-4398-9393-6294D68FC968}">
      <dgm:prSet/>
      <dgm:spPr/>
      <dgm:t>
        <a:bodyPr/>
        <a:lstStyle/>
        <a:p>
          <a:endParaRPr lang="en-US"/>
        </a:p>
      </dgm:t>
    </dgm:pt>
    <dgm:pt modelId="{3962A328-B810-4D2A-87CA-E2CD6A292A25}" type="sibTrans" cxnId="{7F05AA35-1598-4398-9393-6294D68FC968}">
      <dgm:prSet/>
      <dgm:spPr/>
      <dgm:t>
        <a:bodyPr/>
        <a:lstStyle/>
        <a:p>
          <a:endParaRPr lang="en-US"/>
        </a:p>
      </dgm:t>
    </dgm:pt>
    <dgm:pt modelId="{128428C6-ABEC-4071-9AC4-2769DA648205}">
      <dgm:prSet/>
      <dgm:spPr/>
      <dgm:t>
        <a:bodyPr/>
        <a:lstStyle/>
        <a:p>
          <a:pPr rtl="0"/>
          <a:r>
            <a:rPr lang="en-US" dirty="0" smtClean="0"/>
            <a:t>Dependent Children</a:t>
          </a:r>
          <a:endParaRPr lang="en-US" dirty="0"/>
        </a:p>
      </dgm:t>
    </dgm:pt>
    <dgm:pt modelId="{29C87EBA-D75A-4057-8D42-9C5E729DD611}" type="parTrans" cxnId="{FFFF7BE9-9580-4179-ADF4-1B5FD5129328}">
      <dgm:prSet/>
      <dgm:spPr/>
      <dgm:t>
        <a:bodyPr/>
        <a:lstStyle/>
        <a:p>
          <a:endParaRPr lang="en-US"/>
        </a:p>
      </dgm:t>
    </dgm:pt>
    <dgm:pt modelId="{F0040A49-A7D9-4028-83AB-9ECDBA1E0645}" type="sibTrans" cxnId="{FFFF7BE9-9580-4179-ADF4-1B5FD5129328}">
      <dgm:prSet/>
      <dgm:spPr/>
      <dgm:t>
        <a:bodyPr/>
        <a:lstStyle/>
        <a:p>
          <a:endParaRPr lang="en-US"/>
        </a:p>
      </dgm:t>
    </dgm:pt>
    <dgm:pt modelId="{2CC23B4F-1DD1-4113-BCAB-F50AAAFBE5EA}">
      <dgm:prSet/>
      <dgm:spPr/>
      <dgm:t>
        <a:bodyPr/>
        <a:lstStyle/>
        <a:p>
          <a:pPr rtl="0"/>
          <a:r>
            <a:rPr lang="en-US" dirty="0" smtClean="0"/>
            <a:t>See brochure</a:t>
          </a:r>
          <a:endParaRPr lang="en-US" dirty="0"/>
        </a:p>
      </dgm:t>
    </dgm:pt>
    <dgm:pt modelId="{10926AFF-BB24-42F7-8386-E857E0699774}" type="sibTrans" cxnId="{0C03A31C-6777-4431-95C0-91BED4C550CC}">
      <dgm:prSet/>
      <dgm:spPr/>
      <dgm:t>
        <a:bodyPr/>
        <a:lstStyle/>
        <a:p>
          <a:endParaRPr lang="en-US"/>
        </a:p>
      </dgm:t>
    </dgm:pt>
    <dgm:pt modelId="{86BA8554-3213-45C3-B1C9-F7D4B0016525}" type="parTrans" cxnId="{0C03A31C-6777-4431-95C0-91BED4C550CC}">
      <dgm:prSet/>
      <dgm:spPr/>
      <dgm:t>
        <a:bodyPr/>
        <a:lstStyle/>
        <a:p>
          <a:endParaRPr lang="en-US"/>
        </a:p>
      </dgm:t>
    </dgm:pt>
    <dgm:pt modelId="{7BBA28C0-8190-412C-9C07-5B13B202A596}">
      <dgm:prSet/>
      <dgm:spPr/>
      <dgm:t>
        <a:bodyPr/>
        <a:lstStyle/>
        <a:p>
          <a:pPr rtl="0"/>
          <a:r>
            <a:rPr lang="en-US" dirty="0" smtClean="0"/>
            <a:t>Award amount varies</a:t>
          </a:r>
          <a:endParaRPr lang="en-US" dirty="0"/>
        </a:p>
      </dgm:t>
    </dgm:pt>
    <dgm:pt modelId="{2F0DA67A-7734-4082-B32F-29C8F97C6F07}" type="sibTrans" cxnId="{C31D55E6-536C-4AC4-9B93-8C5B3FAFC14F}">
      <dgm:prSet/>
      <dgm:spPr/>
      <dgm:t>
        <a:bodyPr/>
        <a:lstStyle/>
        <a:p>
          <a:endParaRPr lang="en-US"/>
        </a:p>
      </dgm:t>
    </dgm:pt>
    <dgm:pt modelId="{CC8D3FFC-C5CE-4BC5-AF75-550F7CC54966}" type="parTrans" cxnId="{C31D55E6-536C-4AC4-9B93-8C5B3FAFC14F}">
      <dgm:prSet/>
      <dgm:spPr/>
      <dgm:t>
        <a:bodyPr/>
        <a:lstStyle/>
        <a:p>
          <a:endParaRPr lang="en-US"/>
        </a:p>
      </dgm:t>
    </dgm:pt>
    <dgm:pt modelId="{B1D7D67B-C8C6-46E9-8C00-72FD9E3D8F3A}">
      <dgm:prSet/>
      <dgm:spPr/>
      <dgm:t>
        <a:bodyPr/>
        <a:lstStyle/>
        <a:p>
          <a:pPr rtl="0"/>
          <a:r>
            <a:rPr lang="en-US" dirty="0" smtClean="0"/>
            <a:t>Up to $6,000</a:t>
          </a:r>
          <a:br>
            <a:rPr lang="en-US" dirty="0" smtClean="0"/>
          </a:br>
          <a:r>
            <a:rPr lang="en-US" dirty="0" smtClean="0"/>
            <a:t>February 15</a:t>
          </a:r>
          <a:endParaRPr lang="en-US" dirty="0"/>
        </a:p>
      </dgm:t>
    </dgm:pt>
    <dgm:pt modelId="{4F0FEDB2-32BC-4DA6-8149-3A944EDAF478}" type="parTrans" cxnId="{9B1698CC-9038-48E2-A780-8169128C4C1D}">
      <dgm:prSet/>
      <dgm:spPr/>
      <dgm:t>
        <a:bodyPr/>
        <a:lstStyle/>
        <a:p>
          <a:endParaRPr lang="en-US"/>
        </a:p>
      </dgm:t>
    </dgm:pt>
    <dgm:pt modelId="{5D6CE119-B634-4CC9-AEEC-462039214DC7}" type="sibTrans" cxnId="{9B1698CC-9038-48E2-A780-8169128C4C1D}">
      <dgm:prSet/>
      <dgm:spPr/>
      <dgm:t>
        <a:bodyPr/>
        <a:lstStyle/>
        <a:p>
          <a:endParaRPr lang="en-US"/>
        </a:p>
      </dgm:t>
    </dgm:pt>
    <dgm:pt modelId="{257A4120-F3D6-407A-B75F-6FF481BE5051}">
      <dgm:prSet/>
      <dgm:spPr/>
      <dgm:t>
        <a:bodyPr/>
        <a:lstStyle/>
        <a:p>
          <a:pPr rtl="0"/>
          <a:r>
            <a:rPr lang="en-US" dirty="0" smtClean="0"/>
            <a:t>29 ACT &amp; 3.5 GPA</a:t>
          </a:r>
          <a:endParaRPr lang="en-US" dirty="0"/>
        </a:p>
      </dgm:t>
    </dgm:pt>
    <dgm:pt modelId="{0094BD1D-EFB3-46FB-8515-636258ECA76A}" type="parTrans" cxnId="{D2B7F95C-A13B-4074-BA9C-65098636158D}">
      <dgm:prSet/>
      <dgm:spPr/>
      <dgm:t>
        <a:bodyPr/>
        <a:lstStyle/>
        <a:p>
          <a:endParaRPr lang="en-US"/>
        </a:p>
      </dgm:t>
    </dgm:pt>
    <dgm:pt modelId="{AC243CF8-03AD-4AE8-BA38-58F7E589B06A}" type="sibTrans" cxnId="{D2B7F95C-A13B-4074-BA9C-65098636158D}">
      <dgm:prSet/>
      <dgm:spPr/>
      <dgm:t>
        <a:bodyPr/>
        <a:lstStyle/>
        <a:p>
          <a:endParaRPr lang="en-US"/>
        </a:p>
      </dgm:t>
    </dgm:pt>
    <dgm:pt modelId="{39592764-29D6-4A8F-9C67-27C659BBD2D1}">
      <dgm:prSet/>
      <dgm:spPr/>
      <dgm:t>
        <a:bodyPr/>
        <a:lstStyle/>
        <a:p>
          <a:pPr rtl="0"/>
          <a:r>
            <a:rPr lang="en-US" dirty="0" smtClean="0"/>
            <a:t>Dual Enrollment Grant</a:t>
          </a:r>
          <a:endParaRPr lang="en-US" dirty="0"/>
        </a:p>
      </dgm:t>
    </dgm:pt>
    <dgm:pt modelId="{B9552FA9-3856-4574-B453-19DE45B1743F}" type="parTrans" cxnId="{FDAB1E02-EF0A-4AB1-9BA0-46A27E451075}">
      <dgm:prSet/>
      <dgm:spPr/>
    </dgm:pt>
    <dgm:pt modelId="{1E97BC24-895B-4B4C-BA98-E03F3DB0C5BE}" type="sibTrans" cxnId="{FDAB1E02-EF0A-4AB1-9BA0-46A27E451075}">
      <dgm:prSet/>
      <dgm:spPr/>
    </dgm:pt>
    <dgm:pt modelId="{1010846B-C0E0-4205-AC2E-CD2C8E9927D8}">
      <dgm:prSet/>
      <dgm:spPr/>
      <dgm:t>
        <a:bodyPr/>
        <a:lstStyle/>
        <a:p>
          <a:pPr rtl="0"/>
          <a:r>
            <a:rPr lang="en-US" dirty="0" smtClean="0"/>
            <a:t>Contact institution</a:t>
          </a:r>
          <a:endParaRPr lang="en-US" dirty="0"/>
        </a:p>
      </dgm:t>
    </dgm:pt>
    <dgm:pt modelId="{816E32D5-3477-4F69-A40F-A9D96B5CEA59}" type="parTrans" cxnId="{BF66F9C0-FA44-4601-A8D2-F3B744CC986B}">
      <dgm:prSet/>
      <dgm:spPr/>
      <dgm:t>
        <a:bodyPr/>
        <a:lstStyle/>
        <a:p>
          <a:endParaRPr lang="en-US"/>
        </a:p>
      </dgm:t>
    </dgm:pt>
    <dgm:pt modelId="{DEE57132-409C-4D38-A0A6-C73C967A3306}" type="sibTrans" cxnId="{BF66F9C0-FA44-4601-A8D2-F3B744CC986B}">
      <dgm:prSet/>
      <dgm:spPr/>
      <dgm:t>
        <a:bodyPr/>
        <a:lstStyle/>
        <a:p>
          <a:endParaRPr lang="en-US"/>
        </a:p>
      </dgm:t>
    </dgm:pt>
    <dgm:pt modelId="{306A6A77-3EFF-4697-AEF1-D9F2F580F573}">
      <dgm:prSet/>
      <dgm:spPr/>
      <dgm:t>
        <a:bodyPr/>
        <a:lstStyle/>
        <a:p>
          <a:pPr rtl="0"/>
          <a:r>
            <a:rPr lang="en-US" dirty="0" smtClean="0"/>
            <a:t>High school juniors/seniors</a:t>
          </a:r>
          <a:endParaRPr lang="en-US" dirty="0"/>
        </a:p>
      </dgm:t>
    </dgm:pt>
    <dgm:pt modelId="{660223DE-588C-4543-8914-57613F7F6162}" type="sibTrans" cxnId="{FCD90E8A-D5FA-4536-8BBD-9BEE30D1A796}">
      <dgm:prSet/>
      <dgm:spPr/>
      <dgm:t>
        <a:bodyPr/>
        <a:lstStyle/>
        <a:p>
          <a:endParaRPr lang="en-US"/>
        </a:p>
      </dgm:t>
    </dgm:pt>
    <dgm:pt modelId="{32369279-A3E2-437F-99BE-7E100127D37E}" type="parTrans" cxnId="{FCD90E8A-D5FA-4536-8BBD-9BEE30D1A796}">
      <dgm:prSet/>
      <dgm:spPr/>
      <dgm:t>
        <a:bodyPr/>
        <a:lstStyle/>
        <a:p>
          <a:endParaRPr lang="en-US"/>
        </a:p>
      </dgm:t>
    </dgm:pt>
    <dgm:pt modelId="{C449DDC9-4DF3-4287-AA76-BCE69469BAD6}" type="pres">
      <dgm:prSet presAssocID="{2EA0FC77-3ABD-41A9-A2B7-2255F4782C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B08668-C53F-4C27-98D6-B23B2DF71ABB}" type="pres">
      <dgm:prSet presAssocID="{C35052F7-5458-4424-BD4B-5C4166BAEEDC}" presName="root" presStyleCnt="0"/>
      <dgm:spPr/>
      <dgm:t>
        <a:bodyPr/>
        <a:lstStyle/>
        <a:p>
          <a:endParaRPr lang="en-US"/>
        </a:p>
      </dgm:t>
    </dgm:pt>
    <dgm:pt modelId="{227CA19C-95B0-4BAA-84FA-DC13A3EC31CF}" type="pres">
      <dgm:prSet presAssocID="{C35052F7-5458-4424-BD4B-5C4166BAEEDC}" presName="rootComposite" presStyleCnt="0"/>
      <dgm:spPr/>
      <dgm:t>
        <a:bodyPr/>
        <a:lstStyle/>
        <a:p>
          <a:endParaRPr lang="en-US"/>
        </a:p>
      </dgm:t>
    </dgm:pt>
    <dgm:pt modelId="{6317CAB5-E795-4E9F-9D72-9F5E66CF7097}" type="pres">
      <dgm:prSet presAssocID="{C35052F7-5458-4424-BD4B-5C4166BAEEDC}" presName="rootText" presStyleLbl="node1" presStyleIdx="0" presStyleCnt="3"/>
      <dgm:spPr/>
      <dgm:t>
        <a:bodyPr/>
        <a:lstStyle/>
        <a:p>
          <a:endParaRPr lang="en-US"/>
        </a:p>
      </dgm:t>
    </dgm:pt>
    <dgm:pt modelId="{4299CAEF-CCC4-4865-8FB5-DA73CE199278}" type="pres">
      <dgm:prSet presAssocID="{C35052F7-5458-4424-BD4B-5C4166BAEEDC}" presName="rootConnector" presStyleLbl="node1" presStyleIdx="0" presStyleCnt="3"/>
      <dgm:spPr/>
      <dgm:t>
        <a:bodyPr/>
        <a:lstStyle/>
        <a:p>
          <a:endParaRPr lang="en-US"/>
        </a:p>
      </dgm:t>
    </dgm:pt>
    <dgm:pt modelId="{5AB0BACD-E1DD-4517-8C4E-398504D681B5}" type="pres">
      <dgm:prSet presAssocID="{C35052F7-5458-4424-BD4B-5C4166BAEEDC}" presName="childShape" presStyleCnt="0"/>
      <dgm:spPr/>
      <dgm:t>
        <a:bodyPr/>
        <a:lstStyle/>
        <a:p>
          <a:endParaRPr lang="en-US"/>
        </a:p>
      </dgm:t>
    </dgm:pt>
    <dgm:pt modelId="{A1FCCFA4-8235-4487-8340-B6946A921046}" type="pres">
      <dgm:prSet presAssocID="{4F0FEDB2-32BC-4DA6-8149-3A944EDAF47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F8F295FA-D6B9-4A82-939B-0D0C7AFD82BA}" type="pres">
      <dgm:prSet presAssocID="{B1D7D67B-C8C6-46E9-8C00-72FD9E3D8F3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D61E0-F391-4C90-82A8-BB6B4FDCB527}" type="pres">
      <dgm:prSet presAssocID="{0094BD1D-EFB3-46FB-8515-636258ECA76A}" presName="Name13" presStyleLbl="parChTrans1D2" presStyleIdx="1" presStyleCnt="6"/>
      <dgm:spPr/>
      <dgm:t>
        <a:bodyPr/>
        <a:lstStyle/>
        <a:p>
          <a:endParaRPr lang="en-US"/>
        </a:p>
      </dgm:t>
    </dgm:pt>
    <dgm:pt modelId="{CD25E526-C5A7-4B19-AC12-5097C72451C8}" type="pres">
      <dgm:prSet presAssocID="{257A4120-F3D6-407A-B75F-6FF481BE505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83DC-60E3-457A-B6F3-8B44D84DBB10}" type="pres">
      <dgm:prSet presAssocID="{128428C6-ABEC-4071-9AC4-2769DA648205}" presName="root" presStyleCnt="0"/>
      <dgm:spPr/>
      <dgm:t>
        <a:bodyPr/>
        <a:lstStyle/>
        <a:p>
          <a:endParaRPr lang="en-US"/>
        </a:p>
      </dgm:t>
    </dgm:pt>
    <dgm:pt modelId="{4F1D3AB4-D1ED-42F7-AE0B-C88FA47A5532}" type="pres">
      <dgm:prSet presAssocID="{128428C6-ABEC-4071-9AC4-2769DA648205}" presName="rootComposite" presStyleCnt="0"/>
      <dgm:spPr/>
      <dgm:t>
        <a:bodyPr/>
        <a:lstStyle/>
        <a:p>
          <a:endParaRPr lang="en-US"/>
        </a:p>
      </dgm:t>
    </dgm:pt>
    <dgm:pt modelId="{333FD640-1B70-4733-B0BF-0F5BB4EB396A}" type="pres">
      <dgm:prSet presAssocID="{128428C6-ABEC-4071-9AC4-2769DA648205}" presName="rootText" presStyleLbl="node1" presStyleIdx="1" presStyleCnt="3"/>
      <dgm:spPr/>
      <dgm:t>
        <a:bodyPr/>
        <a:lstStyle/>
        <a:p>
          <a:endParaRPr lang="en-US"/>
        </a:p>
      </dgm:t>
    </dgm:pt>
    <dgm:pt modelId="{480C685B-5F9B-4FB5-B15E-C9A26160007E}" type="pres">
      <dgm:prSet presAssocID="{128428C6-ABEC-4071-9AC4-2769DA648205}" presName="rootConnector" presStyleLbl="node1" presStyleIdx="1" presStyleCnt="3"/>
      <dgm:spPr/>
      <dgm:t>
        <a:bodyPr/>
        <a:lstStyle/>
        <a:p>
          <a:endParaRPr lang="en-US"/>
        </a:p>
      </dgm:t>
    </dgm:pt>
    <dgm:pt modelId="{2A1E3422-7F2B-4CEE-9CBB-FFBA65DAF96F}" type="pres">
      <dgm:prSet presAssocID="{128428C6-ABEC-4071-9AC4-2769DA648205}" presName="childShape" presStyleCnt="0"/>
      <dgm:spPr/>
      <dgm:t>
        <a:bodyPr/>
        <a:lstStyle/>
        <a:p>
          <a:endParaRPr lang="en-US"/>
        </a:p>
      </dgm:t>
    </dgm:pt>
    <dgm:pt modelId="{761F0F74-4494-4C7A-B4F7-81C8F67FCD7C}" type="pres">
      <dgm:prSet presAssocID="{CC8D3FFC-C5CE-4BC5-AF75-550F7CC5496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487B60DB-AD44-4318-B8D7-1F948D94FB5F}" type="pres">
      <dgm:prSet presAssocID="{7BBA28C0-8190-412C-9C07-5B13B202A596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589C0-BACC-4C68-994F-ECEB5C29183D}" type="pres">
      <dgm:prSet presAssocID="{86BA8554-3213-45C3-B1C9-F7D4B001652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D83EF2E5-DABE-4D06-96D7-2898339D8AE9}" type="pres">
      <dgm:prSet presAssocID="{2CC23B4F-1DD1-4113-BCAB-F50AAAFBE5EA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86608-81E7-4F00-BB42-E5EFEF2FC80E}" type="pres">
      <dgm:prSet presAssocID="{39592764-29D6-4A8F-9C67-27C659BBD2D1}" presName="root" presStyleCnt="0"/>
      <dgm:spPr/>
    </dgm:pt>
    <dgm:pt modelId="{2BCEFAAF-BD94-40B7-8102-CC96FC9DA2C9}" type="pres">
      <dgm:prSet presAssocID="{39592764-29D6-4A8F-9C67-27C659BBD2D1}" presName="rootComposite" presStyleCnt="0"/>
      <dgm:spPr/>
    </dgm:pt>
    <dgm:pt modelId="{4E89AE96-53D3-4F47-A473-E161A9F6E6F9}" type="pres">
      <dgm:prSet presAssocID="{39592764-29D6-4A8F-9C67-27C659BBD2D1}" presName="rootText" presStyleLbl="node1" presStyleIdx="2" presStyleCnt="3"/>
      <dgm:spPr/>
      <dgm:t>
        <a:bodyPr/>
        <a:lstStyle/>
        <a:p>
          <a:endParaRPr lang="en-US"/>
        </a:p>
      </dgm:t>
    </dgm:pt>
    <dgm:pt modelId="{244A9CB2-B010-41B5-90A1-CCAB6A072DF4}" type="pres">
      <dgm:prSet presAssocID="{39592764-29D6-4A8F-9C67-27C659BBD2D1}" presName="rootConnector" presStyleLbl="node1" presStyleIdx="2" presStyleCnt="3"/>
      <dgm:spPr/>
      <dgm:t>
        <a:bodyPr/>
        <a:lstStyle/>
        <a:p>
          <a:endParaRPr lang="en-US"/>
        </a:p>
      </dgm:t>
    </dgm:pt>
    <dgm:pt modelId="{2E462667-758A-41BA-AFAB-054900E5A601}" type="pres">
      <dgm:prSet presAssocID="{39592764-29D6-4A8F-9C67-27C659BBD2D1}" presName="childShape" presStyleCnt="0"/>
      <dgm:spPr/>
    </dgm:pt>
    <dgm:pt modelId="{F37DE602-0793-4F44-936F-C0E7DDBF1961}" type="pres">
      <dgm:prSet presAssocID="{32369279-A3E2-437F-99BE-7E100127D37E}" presName="Name13" presStyleLbl="parChTrans1D2" presStyleIdx="4" presStyleCnt="6"/>
      <dgm:spPr/>
      <dgm:t>
        <a:bodyPr/>
        <a:lstStyle/>
        <a:p>
          <a:endParaRPr lang="en-US"/>
        </a:p>
      </dgm:t>
    </dgm:pt>
    <dgm:pt modelId="{738759DA-7413-4791-903C-3D8DC4678AA0}" type="pres">
      <dgm:prSet presAssocID="{306A6A77-3EFF-4697-AEF1-D9F2F580F573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39FA9-0A1A-48A5-9815-CC3B4968F81B}" type="pres">
      <dgm:prSet presAssocID="{816E32D5-3477-4F69-A40F-A9D96B5CEA5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1605DBE5-C74A-435D-8A3E-88E1D91A8452}" type="pres">
      <dgm:prSet presAssocID="{1010846B-C0E0-4205-AC2E-CD2C8E9927D8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BA1B2-3E59-45F8-97A0-15AFBB852A20}" type="presOf" srcId="{257A4120-F3D6-407A-B75F-6FF481BE5051}" destId="{CD25E526-C5A7-4B19-AC12-5097C72451C8}" srcOrd="0" destOrd="0" presId="urn:microsoft.com/office/officeart/2005/8/layout/hierarchy3"/>
    <dgm:cxn modelId="{0C03A31C-6777-4431-95C0-91BED4C550CC}" srcId="{128428C6-ABEC-4071-9AC4-2769DA648205}" destId="{2CC23B4F-1DD1-4113-BCAB-F50AAAFBE5EA}" srcOrd="1" destOrd="0" parTransId="{86BA8554-3213-45C3-B1C9-F7D4B0016525}" sibTransId="{10926AFF-BB24-42F7-8386-E857E0699774}"/>
    <dgm:cxn modelId="{FDAB1E02-EF0A-4AB1-9BA0-46A27E451075}" srcId="{2EA0FC77-3ABD-41A9-A2B7-2255F4782C1E}" destId="{39592764-29D6-4A8F-9C67-27C659BBD2D1}" srcOrd="2" destOrd="0" parTransId="{B9552FA9-3856-4574-B453-19DE45B1743F}" sibTransId="{1E97BC24-895B-4B4C-BA98-E03F3DB0C5BE}"/>
    <dgm:cxn modelId="{A7818223-79F0-4B80-84E7-189CAC331313}" type="presOf" srcId="{128428C6-ABEC-4071-9AC4-2769DA648205}" destId="{333FD640-1B70-4733-B0BF-0F5BB4EB396A}" srcOrd="0" destOrd="0" presId="urn:microsoft.com/office/officeart/2005/8/layout/hierarchy3"/>
    <dgm:cxn modelId="{18766944-2DA0-4F0C-8F9A-81BC64DB5514}" type="presOf" srcId="{4F0FEDB2-32BC-4DA6-8149-3A944EDAF478}" destId="{A1FCCFA4-8235-4487-8340-B6946A921046}" srcOrd="0" destOrd="0" presId="urn:microsoft.com/office/officeart/2005/8/layout/hierarchy3"/>
    <dgm:cxn modelId="{9A4F1BBF-EAB9-4AD1-81BD-12036FD449C6}" type="presOf" srcId="{B1D7D67B-C8C6-46E9-8C00-72FD9E3D8F3A}" destId="{F8F295FA-D6B9-4A82-939B-0D0C7AFD82BA}" srcOrd="0" destOrd="0" presId="urn:microsoft.com/office/officeart/2005/8/layout/hierarchy3"/>
    <dgm:cxn modelId="{72758DC3-5B6D-44C8-ABB2-CF5B57463F7B}" type="presOf" srcId="{816E32D5-3477-4F69-A40F-A9D96B5CEA59}" destId="{EFB39FA9-0A1A-48A5-9815-CC3B4968F81B}" srcOrd="0" destOrd="0" presId="urn:microsoft.com/office/officeart/2005/8/layout/hierarchy3"/>
    <dgm:cxn modelId="{C31D55E6-536C-4AC4-9B93-8C5B3FAFC14F}" srcId="{128428C6-ABEC-4071-9AC4-2769DA648205}" destId="{7BBA28C0-8190-412C-9C07-5B13B202A596}" srcOrd="0" destOrd="0" parTransId="{CC8D3FFC-C5CE-4BC5-AF75-550F7CC54966}" sibTransId="{2F0DA67A-7734-4082-B32F-29C8F97C6F07}"/>
    <dgm:cxn modelId="{96922F55-C133-4C89-847E-19D7FDA22933}" type="presOf" srcId="{2EA0FC77-3ABD-41A9-A2B7-2255F4782C1E}" destId="{C449DDC9-4DF3-4287-AA76-BCE69469BAD6}" srcOrd="0" destOrd="0" presId="urn:microsoft.com/office/officeart/2005/8/layout/hierarchy3"/>
    <dgm:cxn modelId="{D2B7F95C-A13B-4074-BA9C-65098636158D}" srcId="{C35052F7-5458-4424-BD4B-5C4166BAEEDC}" destId="{257A4120-F3D6-407A-B75F-6FF481BE5051}" srcOrd="1" destOrd="0" parTransId="{0094BD1D-EFB3-46FB-8515-636258ECA76A}" sibTransId="{AC243CF8-03AD-4AE8-BA38-58F7E589B06A}"/>
    <dgm:cxn modelId="{2457BC67-43CD-47D8-9280-2BE024EC888A}" type="presOf" srcId="{2CC23B4F-1DD1-4113-BCAB-F50AAAFBE5EA}" destId="{D83EF2E5-DABE-4D06-96D7-2898339D8AE9}" srcOrd="0" destOrd="0" presId="urn:microsoft.com/office/officeart/2005/8/layout/hierarchy3"/>
    <dgm:cxn modelId="{E5C37F9C-C482-4946-8BAD-5A001E4A6D35}" type="presOf" srcId="{86BA8554-3213-45C3-B1C9-F7D4B0016525}" destId="{5DA589C0-BACC-4C68-994F-ECEB5C29183D}" srcOrd="0" destOrd="0" presId="urn:microsoft.com/office/officeart/2005/8/layout/hierarchy3"/>
    <dgm:cxn modelId="{4A0B1E1A-95C1-4E04-AFB5-F506CC9BCAAF}" type="presOf" srcId="{C35052F7-5458-4424-BD4B-5C4166BAEEDC}" destId="{6317CAB5-E795-4E9F-9D72-9F5E66CF7097}" srcOrd="0" destOrd="0" presId="urn:microsoft.com/office/officeart/2005/8/layout/hierarchy3"/>
    <dgm:cxn modelId="{FCD90E8A-D5FA-4536-8BBD-9BEE30D1A796}" srcId="{39592764-29D6-4A8F-9C67-27C659BBD2D1}" destId="{306A6A77-3EFF-4697-AEF1-D9F2F580F573}" srcOrd="0" destOrd="0" parTransId="{32369279-A3E2-437F-99BE-7E100127D37E}" sibTransId="{660223DE-588C-4543-8914-57613F7F6162}"/>
    <dgm:cxn modelId="{9B1698CC-9038-48E2-A780-8169128C4C1D}" srcId="{C35052F7-5458-4424-BD4B-5C4166BAEEDC}" destId="{B1D7D67B-C8C6-46E9-8C00-72FD9E3D8F3A}" srcOrd="0" destOrd="0" parTransId="{4F0FEDB2-32BC-4DA6-8149-3A944EDAF478}" sibTransId="{5D6CE119-B634-4CC9-AEEC-462039214DC7}"/>
    <dgm:cxn modelId="{2064047F-0045-4A14-8E91-96D5323CCF8F}" type="presOf" srcId="{128428C6-ABEC-4071-9AC4-2769DA648205}" destId="{480C685B-5F9B-4FB5-B15E-C9A26160007E}" srcOrd="1" destOrd="0" presId="urn:microsoft.com/office/officeart/2005/8/layout/hierarchy3"/>
    <dgm:cxn modelId="{3E4A248E-FBA5-4304-A3F6-419E2CAEAD8D}" type="presOf" srcId="{39592764-29D6-4A8F-9C67-27C659BBD2D1}" destId="{244A9CB2-B010-41B5-90A1-CCAB6A072DF4}" srcOrd="1" destOrd="0" presId="urn:microsoft.com/office/officeart/2005/8/layout/hierarchy3"/>
    <dgm:cxn modelId="{6F0C865A-3202-4C66-A0CD-5F1F724250C5}" type="presOf" srcId="{0094BD1D-EFB3-46FB-8515-636258ECA76A}" destId="{307D61E0-F391-4C90-82A8-BB6B4FDCB527}" srcOrd="0" destOrd="0" presId="urn:microsoft.com/office/officeart/2005/8/layout/hierarchy3"/>
    <dgm:cxn modelId="{7F05AA35-1598-4398-9393-6294D68FC968}" srcId="{2EA0FC77-3ABD-41A9-A2B7-2255F4782C1E}" destId="{C35052F7-5458-4424-BD4B-5C4166BAEEDC}" srcOrd="0" destOrd="0" parTransId="{1B6A0E02-A203-484E-B9B2-78BBA6219E50}" sibTransId="{3962A328-B810-4D2A-87CA-E2CD6A292A25}"/>
    <dgm:cxn modelId="{75991778-E9D5-43A7-9307-1AD35E527FDC}" type="presOf" srcId="{1010846B-C0E0-4205-AC2E-CD2C8E9927D8}" destId="{1605DBE5-C74A-435D-8A3E-88E1D91A8452}" srcOrd="0" destOrd="0" presId="urn:microsoft.com/office/officeart/2005/8/layout/hierarchy3"/>
    <dgm:cxn modelId="{DF69089E-3A50-4CE5-BA54-3F0D61CDC2C2}" type="presOf" srcId="{7BBA28C0-8190-412C-9C07-5B13B202A596}" destId="{487B60DB-AD44-4318-B8D7-1F948D94FB5F}" srcOrd="0" destOrd="0" presId="urn:microsoft.com/office/officeart/2005/8/layout/hierarchy3"/>
    <dgm:cxn modelId="{B8AA6D54-908D-4993-8912-F52B944DD9F1}" type="presOf" srcId="{CC8D3FFC-C5CE-4BC5-AF75-550F7CC54966}" destId="{761F0F74-4494-4C7A-B4F7-81C8F67FCD7C}" srcOrd="0" destOrd="0" presId="urn:microsoft.com/office/officeart/2005/8/layout/hierarchy3"/>
    <dgm:cxn modelId="{BD78331C-9ECE-4581-939E-706AC3F61D07}" type="presOf" srcId="{32369279-A3E2-437F-99BE-7E100127D37E}" destId="{F37DE602-0793-4F44-936F-C0E7DDBF1961}" srcOrd="0" destOrd="0" presId="urn:microsoft.com/office/officeart/2005/8/layout/hierarchy3"/>
    <dgm:cxn modelId="{53567D2B-0019-4B55-9403-CA71F9D65FF5}" type="presOf" srcId="{39592764-29D6-4A8F-9C67-27C659BBD2D1}" destId="{4E89AE96-53D3-4F47-A473-E161A9F6E6F9}" srcOrd="0" destOrd="0" presId="urn:microsoft.com/office/officeart/2005/8/layout/hierarchy3"/>
    <dgm:cxn modelId="{BF66F9C0-FA44-4601-A8D2-F3B744CC986B}" srcId="{39592764-29D6-4A8F-9C67-27C659BBD2D1}" destId="{1010846B-C0E0-4205-AC2E-CD2C8E9927D8}" srcOrd="1" destOrd="0" parTransId="{816E32D5-3477-4F69-A40F-A9D96B5CEA59}" sibTransId="{DEE57132-409C-4D38-A0A6-C73C967A3306}"/>
    <dgm:cxn modelId="{1A7769D5-5F28-4007-8991-CD0D57FF5A7B}" type="presOf" srcId="{306A6A77-3EFF-4697-AEF1-D9F2F580F573}" destId="{738759DA-7413-4791-903C-3D8DC4678AA0}" srcOrd="0" destOrd="0" presId="urn:microsoft.com/office/officeart/2005/8/layout/hierarchy3"/>
    <dgm:cxn modelId="{FFFF7BE9-9580-4179-ADF4-1B5FD5129328}" srcId="{2EA0FC77-3ABD-41A9-A2B7-2255F4782C1E}" destId="{128428C6-ABEC-4071-9AC4-2769DA648205}" srcOrd="1" destOrd="0" parTransId="{29C87EBA-D75A-4057-8D42-9C5E729DD611}" sibTransId="{F0040A49-A7D9-4028-83AB-9ECDBA1E0645}"/>
    <dgm:cxn modelId="{CC26A727-683C-4915-A933-3212C4E9D565}" type="presOf" srcId="{C35052F7-5458-4424-BD4B-5C4166BAEEDC}" destId="{4299CAEF-CCC4-4865-8FB5-DA73CE199278}" srcOrd="1" destOrd="0" presId="urn:microsoft.com/office/officeart/2005/8/layout/hierarchy3"/>
    <dgm:cxn modelId="{90FD7BB9-27E0-47C0-85FD-30059A29566B}" type="presParOf" srcId="{C449DDC9-4DF3-4287-AA76-BCE69469BAD6}" destId="{94B08668-C53F-4C27-98D6-B23B2DF71ABB}" srcOrd="0" destOrd="0" presId="urn:microsoft.com/office/officeart/2005/8/layout/hierarchy3"/>
    <dgm:cxn modelId="{18A2FCB4-63EE-4A7F-9D14-326EF5507536}" type="presParOf" srcId="{94B08668-C53F-4C27-98D6-B23B2DF71ABB}" destId="{227CA19C-95B0-4BAA-84FA-DC13A3EC31CF}" srcOrd="0" destOrd="0" presId="urn:microsoft.com/office/officeart/2005/8/layout/hierarchy3"/>
    <dgm:cxn modelId="{B45C97E1-6159-490A-A7E4-EF068679A6ED}" type="presParOf" srcId="{227CA19C-95B0-4BAA-84FA-DC13A3EC31CF}" destId="{6317CAB5-E795-4E9F-9D72-9F5E66CF7097}" srcOrd="0" destOrd="0" presId="urn:microsoft.com/office/officeart/2005/8/layout/hierarchy3"/>
    <dgm:cxn modelId="{DCA61F2D-2CC1-4D0E-B02F-738B267FC956}" type="presParOf" srcId="{227CA19C-95B0-4BAA-84FA-DC13A3EC31CF}" destId="{4299CAEF-CCC4-4865-8FB5-DA73CE199278}" srcOrd="1" destOrd="0" presId="urn:microsoft.com/office/officeart/2005/8/layout/hierarchy3"/>
    <dgm:cxn modelId="{3D7A51F0-EED0-4114-BD27-57A9DA7E9C5F}" type="presParOf" srcId="{94B08668-C53F-4C27-98D6-B23B2DF71ABB}" destId="{5AB0BACD-E1DD-4517-8C4E-398504D681B5}" srcOrd="1" destOrd="0" presId="urn:microsoft.com/office/officeart/2005/8/layout/hierarchy3"/>
    <dgm:cxn modelId="{749C2752-8C5B-4581-8644-C65EFB19591D}" type="presParOf" srcId="{5AB0BACD-E1DD-4517-8C4E-398504D681B5}" destId="{A1FCCFA4-8235-4487-8340-B6946A921046}" srcOrd="0" destOrd="0" presId="urn:microsoft.com/office/officeart/2005/8/layout/hierarchy3"/>
    <dgm:cxn modelId="{A56C8D1C-3078-4CB7-8C3C-1AA6B999201A}" type="presParOf" srcId="{5AB0BACD-E1DD-4517-8C4E-398504D681B5}" destId="{F8F295FA-D6B9-4A82-939B-0D0C7AFD82BA}" srcOrd="1" destOrd="0" presId="urn:microsoft.com/office/officeart/2005/8/layout/hierarchy3"/>
    <dgm:cxn modelId="{ABA0EE91-9022-4C37-98C8-D24D06A57A1C}" type="presParOf" srcId="{5AB0BACD-E1DD-4517-8C4E-398504D681B5}" destId="{307D61E0-F391-4C90-82A8-BB6B4FDCB527}" srcOrd="2" destOrd="0" presId="urn:microsoft.com/office/officeart/2005/8/layout/hierarchy3"/>
    <dgm:cxn modelId="{3E520FC2-364E-4BF4-8C19-07B7B1876DC2}" type="presParOf" srcId="{5AB0BACD-E1DD-4517-8C4E-398504D681B5}" destId="{CD25E526-C5A7-4B19-AC12-5097C72451C8}" srcOrd="3" destOrd="0" presId="urn:microsoft.com/office/officeart/2005/8/layout/hierarchy3"/>
    <dgm:cxn modelId="{3F746B84-B5AD-4783-8022-9466EE9A0A7D}" type="presParOf" srcId="{C449DDC9-4DF3-4287-AA76-BCE69469BAD6}" destId="{9E1983DC-60E3-457A-B6F3-8B44D84DBB10}" srcOrd="1" destOrd="0" presId="urn:microsoft.com/office/officeart/2005/8/layout/hierarchy3"/>
    <dgm:cxn modelId="{6ED9FCA7-7F9E-44BB-9A43-0E583BD447E3}" type="presParOf" srcId="{9E1983DC-60E3-457A-B6F3-8B44D84DBB10}" destId="{4F1D3AB4-D1ED-42F7-AE0B-C88FA47A5532}" srcOrd="0" destOrd="0" presId="urn:microsoft.com/office/officeart/2005/8/layout/hierarchy3"/>
    <dgm:cxn modelId="{40CD0EC5-46AA-4AEC-A5EC-977A8A73F646}" type="presParOf" srcId="{4F1D3AB4-D1ED-42F7-AE0B-C88FA47A5532}" destId="{333FD640-1B70-4733-B0BF-0F5BB4EB396A}" srcOrd="0" destOrd="0" presId="urn:microsoft.com/office/officeart/2005/8/layout/hierarchy3"/>
    <dgm:cxn modelId="{49E4169F-0DFE-4BBF-8C00-96A1CCCFBCEC}" type="presParOf" srcId="{4F1D3AB4-D1ED-42F7-AE0B-C88FA47A5532}" destId="{480C685B-5F9B-4FB5-B15E-C9A26160007E}" srcOrd="1" destOrd="0" presId="urn:microsoft.com/office/officeart/2005/8/layout/hierarchy3"/>
    <dgm:cxn modelId="{0F7ECE77-0EC9-4F90-8104-CECB5DB7344E}" type="presParOf" srcId="{9E1983DC-60E3-457A-B6F3-8B44D84DBB10}" destId="{2A1E3422-7F2B-4CEE-9CBB-FFBA65DAF96F}" srcOrd="1" destOrd="0" presId="urn:microsoft.com/office/officeart/2005/8/layout/hierarchy3"/>
    <dgm:cxn modelId="{410E6CBD-6C7C-479A-B476-1B96E5BAF053}" type="presParOf" srcId="{2A1E3422-7F2B-4CEE-9CBB-FFBA65DAF96F}" destId="{761F0F74-4494-4C7A-B4F7-81C8F67FCD7C}" srcOrd="0" destOrd="0" presId="urn:microsoft.com/office/officeart/2005/8/layout/hierarchy3"/>
    <dgm:cxn modelId="{04F33EAA-DBFE-4B4D-A37C-D0F8B94AC187}" type="presParOf" srcId="{2A1E3422-7F2B-4CEE-9CBB-FFBA65DAF96F}" destId="{487B60DB-AD44-4318-B8D7-1F948D94FB5F}" srcOrd="1" destOrd="0" presId="urn:microsoft.com/office/officeart/2005/8/layout/hierarchy3"/>
    <dgm:cxn modelId="{C59D94D6-8D70-4972-B07E-A09160699AE6}" type="presParOf" srcId="{2A1E3422-7F2B-4CEE-9CBB-FFBA65DAF96F}" destId="{5DA589C0-BACC-4C68-994F-ECEB5C29183D}" srcOrd="2" destOrd="0" presId="urn:microsoft.com/office/officeart/2005/8/layout/hierarchy3"/>
    <dgm:cxn modelId="{0259977C-B04A-4733-ABBA-FBE6524EF7C0}" type="presParOf" srcId="{2A1E3422-7F2B-4CEE-9CBB-FFBA65DAF96F}" destId="{D83EF2E5-DABE-4D06-96D7-2898339D8AE9}" srcOrd="3" destOrd="0" presId="urn:microsoft.com/office/officeart/2005/8/layout/hierarchy3"/>
    <dgm:cxn modelId="{F0CEC7D5-B235-4385-9B00-598E74D6507F}" type="presParOf" srcId="{C449DDC9-4DF3-4287-AA76-BCE69469BAD6}" destId="{C1E86608-81E7-4F00-BB42-E5EFEF2FC80E}" srcOrd="2" destOrd="0" presId="urn:microsoft.com/office/officeart/2005/8/layout/hierarchy3"/>
    <dgm:cxn modelId="{70FCC08B-20C8-45E4-9584-465430E663F2}" type="presParOf" srcId="{C1E86608-81E7-4F00-BB42-E5EFEF2FC80E}" destId="{2BCEFAAF-BD94-40B7-8102-CC96FC9DA2C9}" srcOrd="0" destOrd="0" presId="urn:microsoft.com/office/officeart/2005/8/layout/hierarchy3"/>
    <dgm:cxn modelId="{F8261C97-8F8B-47D0-9742-8643F2B15743}" type="presParOf" srcId="{2BCEFAAF-BD94-40B7-8102-CC96FC9DA2C9}" destId="{4E89AE96-53D3-4F47-A473-E161A9F6E6F9}" srcOrd="0" destOrd="0" presId="urn:microsoft.com/office/officeart/2005/8/layout/hierarchy3"/>
    <dgm:cxn modelId="{711848F4-6720-4488-BE9F-98F640526BC5}" type="presParOf" srcId="{2BCEFAAF-BD94-40B7-8102-CC96FC9DA2C9}" destId="{244A9CB2-B010-41B5-90A1-CCAB6A072DF4}" srcOrd="1" destOrd="0" presId="urn:microsoft.com/office/officeart/2005/8/layout/hierarchy3"/>
    <dgm:cxn modelId="{2F8BCC70-9A36-49CD-8A3A-A09486552D71}" type="presParOf" srcId="{C1E86608-81E7-4F00-BB42-E5EFEF2FC80E}" destId="{2E462667-758A-41BA-AFAB-054900E5A601}" srcOrd="1" destOrd="0" presId="urn:microsoft.com/office/officeart/2005/8/layout/hierarchy3"/>
    <dgm:cxn modelId="{07820163-10D4-4F31-89EF-150F5BC3EC3E}" type="presParOf" srcId="{2E462667-758A-41BA-AFAB-054900E5A601}" destId="{F37DE602-0793-4F44-936F-C0E7DDBF1961}" srcOrd="0" destOrd="0" presId="urn:microsoft.com/office/officeart/2005/8/layout/hierarchy3"/>
    <dgm:cxn modelId="{D24D8FBE-A579-4187-B7E2-0430424DF8F6}" type="presParOf" srcId="{2E462667-758A-41BA-AFAB-054900E5A601}" destId="{738759DA-7413-4791-903C-3D8DC4678AA0}" srcOrd="1" destOrd="0" presId="urn:microsoft.com/office/officeart/2005/8/layout/hierarchy3"/>
    <dgm:cxn modelId="{D537D995-1000-4B9C-A9D5-981B2CF0B332}" type="presParOf" srcId="{2E462667-758A-41BA-AFAB-054900E5A601}" destId="{EFB39FA9-0A1A-48A5-9815-CC3B4968F81B}" srcOrd="2" destOrd="0" presId="urn:microsoft.com/office/officeart/2005/8/layout/hierarchy3"/>
    <dgm:cxn modelId="{A56AE136-0CBD-4468-B97A-6B0487FB0041}" type="presParOf" srcId="{2E462667-758A-41BA-AFAB-054900E5A601}" destId="{1605DBE5-C74A-435D-8A3E-88E1D91A845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117FE-A11F-490C-B92A-4154A03BDD93}">
      <dsp:nvSpPr>
        <dsp:cNvPr id="0" name=""/>
        <dsp:cNvSpPr/>
      </dsp:nvSpPr>
      <dsp:spPr>
        <a:xfrm>
          <a:off x="4156" y="0"/>
          <a:ext cx="3998788" cy="43529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Direct Costs</a:t>
          </a:r>
          <a:endParaRPr lang="en-US" sz="4900" kern="1200" dirty="0"/>
        </a:p>
      </dsp:txBody>
      <dsp:txXfrm>
        <a:off x="4156" y="0"/>
        <a:ext cx="3998788" cy="1305877"/>
      </dsp:txXfrm>
    </dsp:sp>
    <dsp:sp modelId="{016A5005-C9A5-46E1-9738-B7E808EE5164}">
      <dsp:nvSpPr>
        <dsp:cNvPr id="0" name=""/>
        <dsp:cNvSpPr/>
      </dsp:nvSpPr>
      <dsp:spPr>
        <a:xfrm>
          <a:off x="404035" y="1306249"/>
          <a:ext cx="3199030" cy="85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Tuition</a:t>
          </a:r>
          <a:endParaRPr lang="en-US" sz="3900" kern="1200" dirty="0"/>
        </a:p>
      </dsp:txBody>
      <dsp:txXfrm>
        <a:off x="429082" y="1331296"/>
        <a:ext cx="3148936" cy="805081"/>
      </dsp:txXfrm>
    </dsp:sp>
    <dsp:sp modelId="{8A88A13F-D0B6-474E-BD8D-C6AF34CBD21B}">
      <dsp:nvSpPr>
        <dsp:cNvPr id="0" name=""/>
        <dsp:cNvSpPr/>
      </dsp:nvSpPr>
      <dsp:spPr>
        <a:xfrm>
          <a:off x="404035" y="2292990"/>
          <a:ext cx="3199030" cy="85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Room &amp; Board</a:t>
          </a:r>
          <a:endParaRPr lang="en-US" sz="3900" kern="1200" dirty="0"/>
        </a:p>
      </dsp:txBody>
      <dsp:txXfrm>
        <a:off x="429082" y="2318037"/>
        <a:ext cx="3148936" cy="805081"/>
      </dsp:txXfrm>
    </dsp:sp>
    <dsp:sp modelId="{0794233A-2C08-4BE4-8FB6-79931AD46892}">
      <dsp:nvSpPr>
        <dsp:cNvPr id="0" name=""/>
        <dsp:cNvSpPr/>
      </dsp:nvSpPr>
      <dsp:spPr>
        <a:xfrm>
          <a:off x="404035" y="3279731"/>
          <a:ext cx="3199030" cy="85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Fees</a:t>
          </a:r>
          <a:endParaRPr lang="en-US" sz="3900" kern="1200" dirty="0"/>
        </a:p>
      </dsp:txBody>
      <dsp:txXfrm>
        <a:off x="429082" y="3304778"/>
        <a:ext cx="3148936" cy="805081"/>
      </dsp:txXfrm>
    </dsp:sp>
    <dsp:sp modelId="{B8FE3E81-89E2-48E0-B232-A7A6CF6E9357}">
      <dsp:nvSpPr>
        <dsp:cNvPr id="0" name=""/>
        <dsp:cNvSpPr/>
      </dsp:nvSpPr>
      <dsp:spPr>
        <a:xfrm>
          <a:off x="4302854" y="0"/>
          <a:ext cx="3998788" cy="43529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Indirect Costs</a:t>
          </a:r>
          <a:endParaRPr lang="en-US" sz="4900" kern="1200" dirty="0"/>
        </a:p>
      </dsp:txBody>
      <dsp:txXfrm>
        <a:off x="4302854" y="0"/>
        <a:ext cx="3998788" cy="1305877"/>
      </dsp:txXfrm>
    </dsp:sp>
    <dsp:sp modelId="{ABC78DB4-3334-4C9A-9530-8E5240B78088}">
      <dsp:nvSpPr>
        <dsp:cNvPr id="0" name=""/>
        <dsp:cNvSpPr/>
      </dsp:nvSpPr>
      <dsp:spPr>
        <a:xfrm>
          <a:off x="4702733" y="1306249"/>
          <a:ext cx="3199030" cy="85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Books</a:t>
          </a:r>
          <a:endParaRPr lang="en-US" sz="3900" kern="1200" dirty="0"/>
        </a:p>
      </dsp:txBody>
      <dsp:txXfrm>
        <a:off x="4727780" y="1331296"/>
        <a:ext cx="3148936" cy="805081"/>
      </dsp:txXfrm>
    </dsp:sp>
    <dsp:sp modelId="{EDFD1E3C-F074-4454-B2F7-97AC9710087E}">
      <dsp:nvSpPr>
        <dsp:cNvPr id="0" name=""/>
        <dsp:cNvSpPr/>
      </dsp:nvSpPr>
      <dsp:spPr>
        <a:xfrm>
          <a:off x="4702733" y="2292990"/>
          <a:ext cx="3199030" cy="85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Travel</a:t>
          </a:r>
          <a:endParaRPr lang="en-US" sz="3900" kern="1200" dirty="0"/>
        </a:p>
      </dsp:txBody>
      <dsp:txXfrm>
        <a:off x="4727780" y="2318037"/>
        <a:ext cx="3148936" cy="805081"/>
      </dsp:txXfrm>
    </dsp:sp>
    <dsp:sp modelId="{336C5E79-8E9F-470E-9170-B7628F59EDE5}">
      <dsp:nvSpPr>
        <dsp:cNvPr id="0" name=""/>
        <dsp:cNvSpPr/>
      </dsp:nvSpPr>
      <dsp:spPr>
        <a:xfrm>
          <a:off x="4702733" y="3279731"/>
          <a:ext cx="3199030" cy="85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Personal</a:t>
          </a:r>
          <a:endParaRPr lang="en-US" sz="3900" kern="1200" dirty="0"/>
        </a:p>
      </dsp:txBody>
      <dsp:txXfrm>
        <a:off x="4727780" y="3304778"/>
        <a:ext cx="3148936" cy="805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BF50F-424D-4927-9CF9-DFF98003EB97}">
      <dsp:nvSpPr>
        <dsp:cNvPr id="0" name=""/>
        <dsp:cNvSpPr/>
      </dsp:nvSpPr>
      <dsp:spPr>
        <a:xfrm>
          <a:off x="0" y="18517"/>
          <a:ext cx="8432800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Academic Common Market</a:t>
          </a:r>
          <a:endParaRPr lang="en-US" sz="5100" kern="1200" dirty="0"/>
        </a:p>
      </dsp:txBody>
      <dsp:txXfrm>
        <a:off x="59713" y="78230"/>
        <a:ext cx="8313374" cy="1103809"/>
      </dsp:txXfrm>
    </dsp:sp>
    <dsp:sp modelId="{66F36A26-8B4E-4950-AF08-95796B14BBC8}">
      <dsp:nvSpPr>
        <dsp:cNvPr id="0" name=""/>
        <dsp:cNvSpPr/>
      </dsp:nvSpPr>
      <dsp:spPr>
        <a:xfrm>
          <a:off x="0" y="1388632"/>
          <a:ext cx="8432800" cy="122323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CSS Profile</a:t>
          </a:r>
          <a:endParaRPr lang="en-US" sz="5100" kern="1200" dirty="0"/>
        </a:p>
      </dsp:txBody>
      <dsp:txXfrm>
        <a:off x="59713" y="1448345"/>
        <a:ext cx="8313374" cy="1103809"/>
      </dsp:txXfrm>
    </dsp:sp>
    <dsp:sp modelId="{5381D90C-AA02-4762-B25C-E7B1C1D30584}">
      <dsp:nvSpPr>
        <dsp:cNvPr id="0" name=""/>
        <dsp:cNvSpPr/>
      </dsp:nvSpPr>
      <dsp:spPr>
        <a:xfrm>
          <a:off x="0" y="2758747"/>
          <a:ext cx="8432800" cy="122323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Fee Discount Program</a:t>
          </a:r>
          <a:endParaRPr lang="en-US" sz="5100" kern="1200" dirty="0"/>
        </a:p>
      </dsp:txBody>
      <dsp:txXfrm>
        <a:off x="59713" y="2818460"/>
        <a:ext cx="8313374" cy="11038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8243-448C-4D34-A3F4-EBDEEB60B368}">
      <dsp:nvSpPr>
        <dsp:cNvPr id="0" name=""/>
        <dsp:cNvSpPr/>
      </dsp:nvSpPr>
      <dsp:spPr>
        <a:xfrm rot="5400000">
          <a:off x="5158086" y="-2369153"/>
          <a:ext cx="770408" cy="57053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2.75 cumulative GPA</a:t>
          </a:r>
          <a:endParaRPr lang="en-US" sz="2000" b="0" kern="1200" dirty="0"/>
        </a:p>
      </dsp:txBody>
      <dsp:txXfrm rot="-5400000">
        <a:off x="2690629" y="135912"/>
        <a:ext cx="5667714" cy="695192"/>
      </dsp:txXfrm>
    </dsp:sp>
    <dsp:sp modelId="{C96D53A8-5E45-49A4-A446-E5E6EDD3CF2F}">
      <dsp:nvSpPr>
        <dsp:cNvPr id="0" name=""/>
        <dsp:cNvSpPr/>
      </dsp:nvSpPr>
      <dsp:spPr>
        <a:xfrm>
          <a:off x="36847" y="2002"/>
          <a:ext cx="2653781" cy="9630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24 attempted hour benchmark</a:t>
          </a:r>
          <a:endParaRPr lang="en-US" sz="2700" kern="1200" dirty="0"/>
        </a:p>
      </dsp:txBody>
      <dsp:txXfrm>
        <a:off x="83857" y="49012"/>
        <a:ext cx="2559761" cy="868990"/>
      </dsp:txXfrm>
    </dsp:sp>
    <dsp:sp modelId="{B96E9053-B97B-4840-A830-12494E41ECB8}">
      <dsp:nvSpPr>
        <dsp:cNvPr id="0" name=""/>
        <dsp:cNvSpPr/>
      </dsp:nvSpPr>
      <dsp:spPr>
        <a:xfrm rot="5400000">
          <a:off x="5158086" y="-1357991"/>
          <a:ext cx="770408" cy="5705322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2.75 cumulative GPA</a:t>
          </a:r>
          <a:endParaRPr lang="en-US" sz="2000" b="0" kern="1200" dirty="0"/>
        </a:p>
      </dsp:txBody>
      <dsp:txXfrm rot="-5400000">
        <a:off x="2690629" y="1147074"/>
        <a:ext cx="5667714" cy="695192"/>
      </dsp:txXfrm>
    </dsp:sp>
    <dsp:sp modelId="{67AF71EE-B3F6-415E-8843-2C3C9B05F137}">
      <dsp:nvSpPr>
        <dsp:cNvPr id="0" name=""/>
        <dsp:cNvSpPr/>
      </dsp:nvSpPr>
      <dsp:spPr>
        <a:xfrm>
          <a:off x="36847" y="1013163"/>
          <a:ext cx="2653781" cy="96301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48 attempted hour benchmark</a:t>
          </a:r>
          <a:endParaRPr lang="en-US" sz="2700" kern="1200" dirty="0"/>
        </a:p>
      </dsp:txBody>
      <dsp:txXfrm>
        <a:off x="83857" y="1060173"/>
        <a:ext cx="2559761" cy="868990"/>
      </dsp:txXfrm>
    </dsp:sp>
    <dsp:sp modelId="{94E446E1-0D31-438E-8257-82B46B006BAD}">
      <dsp:nvSpPr>
        <dsp:cNvPr id="0" name=""/>
        <dsp:cNvSpPr/>
      </dsp:nvSpPr>
      <dsp:spPr>
        <a:xfrm rot="5400000">
          <a:off x="5146456" y="-335199"/>
          <a:ext cx="770408" cy="5682061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3.0 cumulative GPA </a:t>
          </a:r>
          <a:r>
            <a:rPr lang="en-US" sz="2000" b="1" kern="1200" dirty="0" smtClean="0"/>
            <a:t>or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2.75 – 2.99 cumulative GPA &amp; 3.0 semester GPA</a:t>
          </a:r>
          <a:endParaRPr lang="en-US" sz="2000" kern="1200" dirty="0"/>
        </a:p>
      </dsp:txBody>
      <dsp:txXfrm rot="-5400000">
        <a:off x="2690630" y="2158235"/>
        <a:ext cx="5644453" cy="695192"/>
      </dsp:txXfrm>
    </dsp:sp>
    <dsp:sp modelId="{39134638-5578-46AF-A94F-DC7A381F1376}">
      <dsp:nvSpPr>
        <dsp:cNvPr id="0" name=""/>
        <dsp:cNvSpPr/>
      </dsp:nvSpPr>
      <dsp:spPr>
        <a:xfrm>
          <a:off x="36847" y="2024325"/>
          <a:ext cx="2653781" cy="96301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72 attempted hour benchmark</a:t>
          </a:r>
          <a:endParaRPr lang="en-US" sz="2700" kern="1200" dirty="0"/>
        </a:p>
      </dsp:txBody>
      <dsp:txXfrm>
        <a:off x="83857" y="2071335"/>
        <a:ext cx="2559761" cy="868990"/>
      </dsp:txXfrm>
    </dsp:sp>
    <dsp:sp modelId="{0D3C0C1F-B36E-4CC9-B33D-15A7C95B877D}">
      <dsp:nvSpPr>
        <dsp:cNvPr id="0" name=""/>
        <dsp:cNvSpPr/>
      </dsp:nvSpPr>
      <dsp:spPr>
        <a:xfrm rot="5400000">
          <a:off x="5146456" y="675961"/>
          <a:ext cx="770408" cy="568206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3.0 cumulative GPA </a:t>
          </a:r>
          <a:r>
            <a:rPr lang="en-US" sz="2000" b="1" kern="1200" dirty="0" smtClean="0"/>
            <a:t>or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2.75 – 2.99 cumulative GPA &amp; 3.0 semester GPA</a:t>
          </a:r>
          <a:endParaRPr lang="en-US" sz="2000" kern="1200" dirty="0"/>
        </a:p>
      </dsp:txBody>
      <dsp:txXfrm rot="-5400000">
        <a:off x="2690630" y="3169395"/>
        <a:ext cx="5644453" cy="695192"/>
      </dsp:txXfrm>
    </dsp:sp>
    <dsp:sp modelId="{DCF2E038-9FDF-452E-8403-E78042478800}">
      <dsp:nvSpPr>
        <dsp:cNvPr id="0" name=""/>
        <dsp:cNvSpPr/>
      </dsp:nvSpPr>
      <dsp:spPr>
        <a:xfrm>
          <a:off x="36847" y="3035486"/>
          <a:ext cx="2653781" cy="96301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96 attempted hour benchmark</a:t>
          </a:r>
          <a:endParaRPr lang="en-US" sz="2700" kern="1200" dirty="0"/>
        </a:p>
      </dsp:txBody>
      <dsp:txXfrm>
        <a:off x="83857" y="3082496"/>
        <a:ext cx="2559761" cy="868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C02D-823A-419E-817A-99C6036A4920}">
      <dsp:nvSpPr>
        <dsp:cNvPr id="0" name=""/>
        <dsp:cNvSpPr/>
      </dsp:nvSpPr>
      <dsp:spPr>
        <a:xfrm>
          <a:off x="2919616" y="2240738"/>
          <a:ext cx="2139542" cy="2139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Package</a:t>
          </a:r>
          <a:endParaRPr lang="en-US" sz="3500" kern="1200" dirty="0"/>
        </a:p>
      </dsp:txBody>
      <dsp:txXfrm>
        <a:off x="3232945" y="2554067"/>
        <a:ext cx="1512884" cy="1512884"/>
      </dsp:txXfrm>
    </dsp:sp>
    <dsp:sp modelId="{45061BC1-0888-44C9-9322-65154D40B6B3}">
      <dsp:nvSpPr>
        <dsp:cNvPr id="0" name=""/>
        <dsp:cNvSpPr/>
      </dsp:nvSpPr>
      <dsp:spPr>
        <a:xfrm rot="11700000">
          <a:off x="1301793" y="2498760"/>
          <a:ext cx="1591901" cy="609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6845D2-2A54-4A8A-A9B2-7530E3E94796}">
      <dsp:nvSpPr>
        <dsp:cNvPr id="0" name=""/>
        <dsp:cNvSpPr/>
      </dsp:nvSpPr>
      <dsp:spPr>
        <a:xfrm>
          <a:off x="312632" y="1784612"/>
          <a:ext cx="2032565" cy="162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Federal</a:t>
          </a:r>
          <a:endParaRPr lang="en-US" sz="2900" kern="1200" dirty="0"/>
        </a:p>
      </dsp:txBody>
      <dsp:txXfrm>
        <a:off x="360257" y="1832237"/>
        <a:ext cx="1937315" cy="1530802"/>
      </dsp:txXfrm>
    </dsp:sp>
    <dsp:sp modelId="{79600101-BF7C-4DFF-92BB-5E73F9C6EAFD}">
      <dsp:nvSpPr>
        <dsp:cNvPr id="0" name=""/>
        <dsp:cNvSpPr/>
      </dsp:nvSpPr>
      <dsp:spPr>
        <a:xfrm rot="14700000">
          <a:off x="2365792" y="1230736"/>
          <a:ext cx="1591901" cy="609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2D9FD5-656C-486B-979D-0795CDA5BC6B}">
      <dsp:nvSpPr>
        <dsp:cNvPr id="0" name=""/>
        <dsp:cNvSpPr/>
      </dsp:nvSpPr>
      <dsp:spPr>
        <a:xfrm>
          <a:off x="1809077" y="1218"/>
          <a:ext cx="2032565" cy="162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State</a:t>
          </a:r>
          <a:endParaRPr lang="en-US" sz="2900" kern="1200" dirty="0"/>
        </a:p>
      </dsp:txBody>
      <dsp:txXfrm>
        <a:off x="1856702" y="48843"/>
        <a:ext cx="1937315" cy="1530802"/>
      </dsp:txXfrm>
    </dsp:sp>
    <dsp:sp modelId="{B3A9820B-DB1F-46AF-97EF-88B8C638957E}">
      <dsp:nvSpPr>
        <dsp:cNvPr id="0" name=""/>
        <dsp:cNvSpPr/>
      </dsp:nvSpPr>
      <dsp:spPr>
        <a:xfrm rot="17674026">
          <a:off x="4009739" y="1228498"/>
          <a:ext cx="1584093" cy="609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D97F24-2E11-49DB-BCFF-025FD4E24846}">
      <dsp:nvSpPr>
        <dsp:cNvPr id="0" name=""/>
        <dsp:cNvSpPr/>
      </dsp:nvSpPr>
      <dsp:spPr>
        <a:xfrm>
          <a:off x="4114803" y="10"/>
          <a:ext cx="2032565" cy="162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Private</a:t>
          </a:r>
          <a:endParaRPr lang="en-US" sz="2900" kern="1200" dirty="0"/>
        </a:p>
      </dsp:txBody>
      <dsp:txXfrm>
        <a:off x="4162428" y="47635"/>
        <a:ext cx="1937315" cy="1530802"/>
      </dsp:txXfrm>
    </dsp:sp>
    <dsp:sp modelId="{281DE898-05ED-4F80-9017-253847A7FBA7}">
      <dsp:nvSpPr>
        <dsp:cNvPr id="0" name=""/>
        <dsp:cNvSpPr/>
      </dsp:nvSpPr>
      <dsp:spPr>
        <a:xfrm rot="20700000">
          <a:off x="5085079" y="2498760"/>
          <a:ext cx="1591901" cy="609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73EACB-C656-4F12-9649-9E2198AE2EA9}">
      <dsp:nvSpPr>
        <dsp:cNvPr id="0" name=""/>
        <dsp:cNvSpPr/>
      </dsp:nvSpPr>
      <dsp:spPr>
        <a:xfrm>
          <a:off x="5633576" y="1784612"/>
          <a:ext cx="2032565" cy="162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Institutional</a:t>
          </a:r>
          <a:endParaRPr lang="en-US" sz="2900" kern="1200" dirty="0"/>
        </a:p>
      </dsp:txBody>
      <dsp:txXfrm>
        <a:off x="5681201" y="1832237"/>
        <a:ext cx="1937315" cy="153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9CD9A-35B1-46D4-8E71-C065ECC0DB70}">
      <dsp:nvSpPr>
        <dsp:cNvPr id="0" name=""/>
        <dsp:cNvSpPr/>
      </dsp:nvSpPr>
      <dsp:spPr>
        <a:xfrm>
          <a:off x="0" y="0"/>
          <a:ext cx="1871439" cy="400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Academic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Competitive?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Renewable?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Deadlines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</dsp:txBody>
      <dsp:txXfrm>
        <a:off x="54813" y="54813"/>
        <a:ext cx="1761813" cy="3890874"/>
      </dsp:txXfrm>
    </dsp:sp>
    <dsp:sp modelId="{0D1086CA-5BD3-4220-A2FE-3C7F5D362898}">
      <dsp:nvSpPr>
        <dsp:cNvPr id="0" name=""/>
        <dsp:cNvSpPr/>
      </dsp:nvSpPr>
      <dsp:spPr>
        <a:xfrm>
          <a:off x="2187759" y="0"/>
          <a:ext cx="1871439" cy="400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Need-Based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Determined by the EFC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College may use “Institutional Methodology”</a:t>
          </a:r>
        </a:p>
      </dsp:txBody>
      <dsp:txXfrm>
        <a:off x="2242572" y="54813"/>
        <a:ext cx="1761813" cy="3890874"/>
      </dsp:txXfrm>
    </dsp:sp>
    <dsp:sp modelId="{92D49E51-6879-475F-91DF-65F85A9AA5C5}">
      <dsp:nvSpPr>
        <dsp:cNvPr id="0" name=""/>
        <dsp:cNvSpPr/>
      </dsp:nvSpPr>
      <dsp:spPr>
        <a:xfrm>
          <a:off x="4373600" y="0"/>
          <a:ext cx="1871439" cy="400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Performance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Art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Athletic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Major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Music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Theatre</a:t>
          </a:r>
          <a:endParaRPr lang="en-US" sz="2100" kern="1200" dirty="0"/>
        </a:p>
      </dsp:txBody>
      <dsp:txXfrm>
        <a:off x="4428413" y="54813"/>
        <a:ext cx="1761813" cy="3890874"/>
      </dsp:txXfrm>
    </dsp:sp>
    <dsp:sp modelId="{A17ED6D6-B9D7-4572-B86A-A3DC1CDE6DA5}">
      <dsp:nvSpPr>
        <dsp:cNvPr id="0" name=""/>
        <dsp:cNvSpPr/>
      </dsp:nvSpPr>
      <dsp:spPr>
        <a:xfrm>
          <a:off x="6530865" y="0"/>
          <a:ext cx="1871439" cy="400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Attribute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Church affiliation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Alumni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Diversity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Sibling</a:t>
          </a:r>
        </a:p>
      </dsp:txBody>
      <dsp:txXfrm>
        <a:off x="6585678" y="54813"/>
        <a:ext cx="1761813" cy="3890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EFC94-4B11-48EE-8855-711766F0245C}">
      <dsp:nvSpPr>
        <dsp:cNvPr id="0" name=""/>
        <dsp:cNvSpPr/>
      </dsp:nvSpPr>
      <dsp:spPr>
        <a:xfrm>
          <a:off x="896476" y="848"/>
          <a:ext cx="2944117" cy="17664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School counselor</a:t>
          </a:r>
          <a:endParaRPr lang="en-US" sz="2200" b="1" kern="1200" dirty="0"/>
        </a:p>
      </dsp:txBody>
      <dsp:txXfrm>
        <a:off x="896476" y="848"/>
        <a:ext cx="2944117" cy="1766470"/>
      </dsp:txXfrm>
    </dsp:sp>
    <dsp:sp modelId="{239B0197-5148-4DC6-8C66-CFDB9B582DB8}">
      <dsp:nvSpPr>
        <dsp:cNvPr id="0" name=""/>
        <dsp:cNvSpPr/>
      </dsp:nvSpPr>
      <dsp:spPr>
        <a:xfrm>
          <a:off x="4135005" y="848"/>
          <a:ext cx="2944117" cy="176647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Other high school websites</a:t>
          </a:r>
          <a:endParaRPr lang="en-US" sz="2200" b="1" kern="1200" dirty="0"/>
        </a:p>
      </dsp:txBody>
      <dsp:txXfrm>
        <a:off x="4135005" y="848"/>
        <a:ext cx="2944117" cy="1766470"/>
      </dsp:txXfrm>
    </dsp:sp>
    <dsp:sp modelId="{9513B199-6B04-4750-B7DF-DF47F73B265E}">
      <dsp:nvSpPr>
        <dsp:cNvPr id="0" name=""/>
        <dsp:cNvSpPr/>
      </dsp:nvSpPr>
      <dsp:spPr>
        <a:xfrm>
          <a:off x="896476" y="2061730"/>
          <a:ext cx="2944117" cy="176647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www.collegefortn.org</a:t>
          </a:r>
          <a:endParaRPr lang="en-US" sz="2200" b="1" kern="1200" dirty="0"/>
        </a:p>
      </dsp:txBody>
      <dsp:txXfrm>
        <a:off x="896476" y="2061730"/>
        <a:ext cx="2944117" cy="1766470"/>
      </dsp:txXfrm>
    </dsp:sp>
    <dsp:sp modelId="{2F95E970-CDD2-4406-88EE-3C2BE57E22D0}">
      <dsp:nvSpPr>
        <dsp:cNvPr id="0" name=""/>
        <dsp:cNvSpPr/>
      </dsp:nvSpPr>
      <dsp:spPr>
        <a:xfrm>
          <a:off x="4135005" y="2061730"/>
          <a:ext cx="2944117" cy="176647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www.fastweb.com</a:t>
          </a:r>
          <a:endParaRPr lang="en-US" sz="2200" b="1" kern="1200" dirty="0"/>
        </a:p>
      </dsp:txBody>
      <dsp:txXfrm>
        <a:off x="4135005" y="2061730"/>
        <a:ext cx="2944117" cy="1766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1784-B13F-4417-A310-21961549036A}">
      <dsp:nvSpPr>
        <dsp:cNvPr id="0" name=""/>
        <dsp:cNvSpPr/>
      </dsp:nvSpPr>
      <dsp:spPr>
        <a:xfrm>
          <a:off x="1011" y="72048"/>
          <a:ext cx="2367064" cy="1183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Pell</a:t>
          </a:r>
        </a:p>
      </dsp:txBody>
      <dsp:txXfrm>
        <a:off x="35675" y="106712"/>
        <a:ext cx="2297736" cy="1114204"/>
      </dsp:txXfrm>
    </dsp:sp>
    <dsp:sp modelId="{37894492-4DEB-4F4B-83CD-17A423C180E5}">
      <dsp:nvSpPr>
        <dsp:cNvPr id="0" name=""/>
        <dsp:cNvSpPr/>
      </dsp:nvSpPr>
      <dsp:spPr>
        <a:xfrm>
          <a:off x="237717" y="1255580"/>
          <a:ext cx="236706" cy="8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49"/>
              </a:lnTo>
              <a:lnTo>
                <a:pt x="236706" y="88764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20E95-CC8F-44BD-9A56-80F5657E9AAD}">
      <dsp:nvSpPr>
        <dsp:cNvPr id="0" name=""/>
        <dsp:cNvSpPr/>
      </dsp:nvSpPr>
      <dsp:spPr>
        <a:xfrm>
          <a:off x="474424" y="1551463"/>
          <a:ext cx="1893651" cy="118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$582 - $5,645</a:t>
          </a:r>
        </a:p>
      </dsp:txBody>
      <dsp:txXfrm>
        <a:off x="509088" y="1586127"/>
        <a:ext cx="1824323" cy="1114204"/>
      </dsp:txXfrm>
    </dsp:sp>
    <dsp:sp modelId="{6C0BB7DB-925B-4FC8-B43A-9D9688A107A7}">
      <dsp:nvSpPr>
        <dsp:cNvPr id="0" name=""/>
        <dsp:cNvSpPr/>
      </dsp:nvSpPr>
      <dsp:spPr>
        <a:xfrm>
          <a:off x="237717" y="1255580"/>
          <a:ext cx="236706" cy="236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064"/>
              </a:lnTo>
              <a:lnTo>
                <a:pt x="236706" y="23670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89E15-BD7A-430B-8C91-F8ADE2DB4FA5}">
      <dsp:nvSpPr>
        <dsp:cNvPr id="0" name=""/>
        <dsp:cNvSpPr/>
      </dsp:nvSpPr>
      <dsp:spPr>
        <a:xfrm>
          <a:off x="474424" y="3030879"/>
          <a:ext cx="1893651" cy="118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0 – 5081 EFC</a:t>
          </a:r>
          <a:br>
            <a:rPr lang="en-US" sz="2500" kern="1200" dirty="0" smtClean="0"/>
          </a:br>
          <a:r>
            <a:rPr lang="en-US" sz="2500" kern="1200" dirty="0" smtClean="0"/>
            <a:t>Need based</a:t>
          </a:r>
        </a:p>
      </dsp:txBody>
      <dsp:txXfrm>
        <a:off x="509088" y="3065543"/>
        <a:ext cx="1824323" cy="1114204"/>
      </dsp:txXfrm>
    </dsp:sp>
    <dsp:sp modelId="{85152BA1-5F9E-47A0-90F7-CA1225E37667}">
      <dsp:nvSpPr>
        <dsp:cNvPr id="0" name=""/>
        <dsp:cNvSpPr/>
      </dsp:nvSpPr>
      <dsp:spPr>
        <a:xfrm>
          <a:off x="2959841" y="72048"/>
          <a:ext cx="2367064" cy="1183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FSEOG</a:t>
          </a:r>
          <a:endParaRPr lang="en-US" sz="3600" kern="1200" dirty="0"/>
        </a:p>
      </dsp:txBody>
      <dsp:txXfrm>
        <a:off x="2994505" y="106712"/>
        <a:ext cx="2297736" cy="1114204"/>
      </dsp:txXfrm>
    </dsp:sp>
    <dsp:sp modelId="{E687F747-53EE-4A34-988F-3C23DF8B891C}">
      <dsp:nvSpPr>
        <dsp:cNvPr id="0" name=""/>
        <dsp:cNvSpPr/>
      </dsp:nvSpPr>
      <dsp:spPr>
        <a:xfrm>
          <a:off x="3196548" y="1255580"/>
          <a:ext cx="236706" cy="8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49"/>
              </a:lnTo>
              <a:lnTo>
                <a:pt x="236706" y="88764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FF56-956F-4A79-9D6A-71C6286A687E}">
      <dsp:nvSpPr>
        <dsp:cNvPr id="0" name=""/>
        <dsp:cNvSpPr/>
      </dsp:nvSpPr>
      <dsp:spPr>
        <a:xfrm>
          <a:off x="3433254" y="1551463"/>
          <a:ext cx="1893651" cy="118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$100 - $4,000</a:t>
          </a:r>
          <a:endParaRPr lang="en-US" sz="2500" kern="1200" dirty="0"/>
        </a:p>
      </dsp:txBody>
      <dsp:txXfrm>
        <a:off x="3467918" y="1586127"/>
        <a:ext cx="1824323" cy="1114204"/>
      </dsp:txXfrm>
    </dsp:sp>
    <dsp:sp modelId="{C7922714-22ED-4A01-8DB1-2173EB965B6B}">
      <dsp:nvSpPr>
        <dsp:cNvPr id="0" name=""/>
        <dsp:cNvSpPr/>
      </dsp:nvSpPr>
      <dsp:spPr>
        <a:xfrm>
          <a:off x="3196548" y="1255580"/>
          <a:ext cx="236706" cy="236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064"/>
              </a:lnTo>
              <a:lnTo>
                <a:pt x="236706" y="23670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5414E-22BB-44E9-A855-A887D15B2B98}">
      <dsp:nvSpPr>
        <dsp:cNvPr id="0" name=""/>
        <dsp:cNvSpPr/>
      </dsp:nvSpPr>
      <dsp:spPr>
        <a:xfrm>
          <a:off x="3433254" y="3030879"/>
          <a:ext cx="1893651" cy="118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Exceptional financial need</a:t>
          </a:r>
          <a:endParaRPr lang="en-US" sz="2500" kern="1200" dirty="0"/>
        </a:p>
      </dsp:txBody>
      <dsp:txXfrm>
        <a:off x="3467918" y="3065543"/>
        <a:ext cx="1824323" cy="1114204"/>
      </dsp:txXfrm>
    </dsp:sp>
    <dsp:sp modelId="{DEBBBB56-CF36-4175-B7AB-E358C6FFC13E}">
      <dsp:nvSpPr>
        <dsp:cNvPr id="0" name=""/>
        <dsp:cNvSpPr/>
      </dsp:nvSpPr>
      <dsp:spPr>
        <a:xfrm>
          <a:off x="5918672" y="72048"/>
          <a:ext cx="2367064" cy="1183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Work Study</a:t>
          </a:r>
          <a:endParaRPr lang="en-US" sz="3600" kern="1200" dirty="0"/>
        </a:p>
      </dsp:txBody>
      <dsp:txXfrm>
        <a:off x="5953336" y="106712"/>
        <a:ext cx="2297736" cy="1114204"/>
      </dsp:txXfrm>
    </dsp:sp>
    <dsp:sp modelId="{6BB97D00-ABC0-4FEA-9626-1DD18B4443FA}">
      <dsp:nvSpPr>
        <dsp:cNvPr id="0" name=""/>
        <dsp:cNvSpPr/>
      </dsp:nvSpPr>
      <dsp:spPr>
        <a:xfrm>
          <a:off x="6155378" y="1255580"/>
          <a:ext cx="236706" cy="8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49"/>
              </a:lnTo>
              <a:lnTo>
                <a:pt x="236706" y="88764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57D0C-2707-4388-9198-C614C7073765}">
      <dsp:nvSpPr>
        <dsp:cNvPr id="0" name=""/>
        <dsp:cNvSpPr/>
      </dsp:nvSpPr>
      <dsp:spPr>
        <a:xfrm>
          <a:off x="6392085" y="1551463"/>
          <a:ext cx="1893651" cy="118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Amount Varies</a:t>
          </a:r>
          <a:endParaRPr lang="en-US" sz="2500" kern="1200" dirty="0"/>
        </a:p>
      </dsp:txBody>
      <dsp:txXfrm>
        <a:off x="6426749" y="1586127"/>
        <a:ext cx="1824323" cy="1114204"/>
      </dsp:txXfrm>
    </dsp:sp>
    <dsp:sp modelId="{AA77166F-A255-4FC4-A14B-6EA138D3AC97}">
      <dsp:nvSpPr>
        <dsp:cNvPr id="0" name=""/>
        <dsp:cNvSpPr/>
      </dsp:nvSpPr>
      <dsp:spPr>
        <a:xfrm>
          <a:off x="6155378" y="1255580"/>
          <a:ext cx="236706" cy="236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064"/>
              </a:lnTo>
              <a:lnTo>
                <a:pt x="236706" y="23670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82894-0F5B-411A-8DFD-D96705B11A30}">
      <dsp:nvSpPr>
        <dsp:cNvPr id="0" name=""/>
        <dsp:cNvSpPr/>
      </dsp:nvSpPr>
      <dsp:spPr>
        <a:xfrm>
          <a:off x="6392085" y="3030879"/>
          <a:ext cx="1893651" cy="118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Typically paid to student</a:t>
          </a:r>
          <a:endParaRPr lang="en-US" sz="2500" kern="1200" dirty="0"/>
        </a:p>
      </dsp:txBody>
      <dsp:txXfrm>
        <a:off x="6426749" y="3065543"/>
        <a:ext cx="1824323" cy="1114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7CAB5-E795-4E9F-9D72-9F5E66CF7097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Subsidized Stafford</a:t>
          </a:r>
          <a:endParaRPr lang="en-US" sz="3000" kern="1200" dirty="0"/>
        </a:p>
      </dsp:txBody>
      <dsp:txXfrm>
        <a:off x="250668" y="34117"/>
        <a:ext cx="2218323" cy="1075695"/>
      </dsp:txXfrm>
    </dsp:sp>
    <dsp:sp modelId="{2C7D0A86-D01A-47A7-A178-53A11ED3FB81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DC60-0485-4C1F-99BA-4DE4A2A8DFA1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6.8% fixed</a:t>
          </a:r>
        </a:p>
      </dsp:txBody>
      <dsp:txXfrm>
        <a:off x="707719" y="1462402"/>
        <a:ext cx="1761272" cy="1075695"/>
      </dsp:txXfrm>
    </dsp:sp>
    <dsp:sp modelId="{51F0ED77-4C36-421A-B753-78D24440C45B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98037-C775-49DB-B611-287031C160EF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 does not accrue</a:t>
          </a:r>
          <a:endParaRPr lang="en-US" sz="2400" kern="1200" dirty="0"/>
        </a:p>
      </dsp:txBody>
      <dsp:txXfrm>
        <a:off x="707719" y="2890686"/>
        <a:ext cx="1761272" cy="1075695"/>
      </dsp:txXfrm>
    </dsp:sp>
    <dsp:sp modelId="{221F144A-3B8D-4C2B-9DA1-A4C94C8D2128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Unsubsidized Stafford</a:t>
          </a:r>
          <a:endParaRPr lang="en-US" sz="3000" kern="1200" dirty="0"/>
        </a:p>
      </dsp:txBody>
      <dsp:txXfrm>
        <a:off x="3107238" y="34117"/>
        <a:ext cx="2218323" cy="1075695"/>
      </dsp:txXfrm>
    </dsp:sp>
    <dsp:sp modelId="{9C81AF79-9F58-4BD8-8578-4BDE70C65B0F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D1AA8-7C5C-4F06-AC44-C82FA6871F0A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6.8% fixed</a:t>
          </a:r>
          <a:endParaRPr lang="en-US" sz="2400" kern="1200" dirty="0"/>
        </a:p>
      </dsp:txBody>
      <dsp:txXfrm>
        <a:off x="3564289" y="1462402"/>
        <a:ext cx="1761272" cy="1075695"/>
      </dsp:txXfrm>
    </dsp:sp>
    <dsp:sp modelId="{FE652576-534C-4D06-96A7-26941DAE0FEB}">
      <dsp:nvSpPr>
        <dsp:cNvPr id="0" name=""/>
        <dsp:cNvSpPr/>
      </dsp:nvSpPr>
      <dsp:spPr>
        <a:xfrm>
          <a:off x="330229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79FC3-F395-458C-8938-4CB11453E67E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 does accrue</a:t>
          </a:r>
          <a:endParaRPr lang="en-US" sz="2400" kern="1200" dirty="0"/>
        </a:p>
      </dsp:txBody>
      <dsp:txXfrm>
        <a:off x="3564289" y="2890686"/>
        <a:ext cx="1761272" cy="1075695"/>
      </dsp:txXfrm>
    </dsp:sp>
    <dsp:sp modelId="{333FD640-1B70-4733-B0BF-0F5BB4EB396A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Parent PLUS</a:t>
          </a:r>
          <a:endParaRPr lang="en-US" sz="3000" kern="1200" dirty="0"/>
        </a:p>
      </dsp:txBody>
      <dsp:txXfrm>
        <a:off x="5963807" y="34117"/>
        <a:ext cx="2218323" cy="1075695"/>
      </dsp:txXfrm>
    </dsp:sp>
    <dsp:sp modelId="{761F0F74-4494-4C7A-B4F7-81C8F67FCD7C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60DB-AD44-4318-B8D7-1F948D94FB5F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7.9% fixed</a:t>
          </a:r>
          <a:endParaRPr lang="en-US" sz="2400" kern="1200" dirty="0"/>
        </a:p>
      </dsp:txBody>
      <dsp:txXfrm>
        <a:off x="6420859" y="1462402"/>
        <a:ext cx="1761272" cy="1075695"/>
      </dsp:txXfrm>
    </dsp:sp>
    <dsp:sp modelId="{5DA589C0-BACC-4C68-994F-ECEB5C29183D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EF2E5-DABE-4D06-96D7-2898339D8AE9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 does accrue</a:t>
          </a:r>
          <a:endParaRPr lang="en-US" sz="2400" kern="1200" dirty="0"/>
        </a:p>
      </dsp:txBody>
      <dsp:txXfrm>
        <a:off x="6420859" y="2890686"/>
        <a:ext cx="1761272" cy="1075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7CAB5-E795-4E9F-9D72-9F5E66CF7097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Hope Scholarship</a:t>
          </a:r>
          <a:endParaRPr lang="en-US" sz="3500" kern="1200" dirty="0"/>
        </a:p>
      </dsp:txBody>
      <dsp:txXfrm>
        <a:off x="250668" y="34117"/>
        <a:ext cx="2218323" cy="1075695"/>
      </dsp:txXfrm>
    </dsp:sp>
    <dsp:sp modelId="{2C7D0A86-D01A-47A7-A178-53A11ED3FB81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DC60-0485-4C1F-99BA-4DE4A2A8DFA1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$1,000 or $2,000 per semester</a:t>
          </a:r>
          <a:endParaRPr lang="en-US" sz="2400" kern="1200" dirty="0"/>
        </a:p>
      </dsp:txBody>
      <dsp:txXfrm>
        <a:off x="707719" y="1462402"/>
        <a:ext cx="1761272" cy="1075695"/>
      </dsp:txXfrm>
    </dsp:sp>
    <dsp:sp modelId="{51F0ED77-4C36-421A-B753-78D24440C45B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98037-C775-49DB-B611-287031C160EF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21 ACT or 980 SAT or 3.0 GPA</a:t>
          </a:r>
          <a:endParaRPr lang="en-US" sz="2400" kern="1200" dirty="0"/>
        </a:p>
      </dsp:txBody>
      <dsp:txXfrm>
        <a:off x="707719" y="2890686"/>
        <a:ext cx="1761272" cy="1075695"/>
      </dsp:txXfrm>
    </dsp:sp>
    <dsp:sp modelId="{221F144A-3B8D-4C2B-9DA1-A4C94C8D2128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GAMS</a:t>
          </a:r>
          <a:endParaRPr lang="en-US" sz="3500" kern="1200" dirty="0"/>
        </a:p>
      </dsp:txBody>
      <dsp:txXfrm>
        <a:off x="3107238" y="34117"/>
        <a:ext cx="2218323" cy="1075695"/>
      </dsp:txXfrm>
    </dsp:sp>
    <dsp:sp modelId="{9C81AF79-9F58-4BD8-8578-4BDE70C65B0F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D1AA8-7C5C-4F06-AC44-C82FA6871F0A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$500 per semester</a:t>
          </a:r>
          <a:endParaRPr lang="en-US" sz="2400" kern="1200" dirty="0"/>
        </a:p>
      </dsp:txBody>
      <dsp:txXfrm>
        <a:off x="3564289" y="1462402"/>
        <a:ext cx="1761272" cy="1075695"/>
      </dsp:txXfrm>
    </dsp:sp>
    <dsp:sp modelId="{FE652576-534C-4D06-96A7-26941DAE0FEB}">
      <dsp:nvSpPr>
        <dsp:cNvPr id="0" name=""/>
        <dsp:cNvSpPr/>
      </dsp:nvSpPr>
      <dsp:spPr>
        <a:xfrm>
          <a:off x="330229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79FC3-F395-458C-8938-4CB11453E67E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29 ACT or 1280 SAT &amp; 3.75 GPA</a:t>
          </a:r>
          <a:endParaRPr lang="en-US" sz="2400" kern="1200" dirty="0"/>
        </a:p>
      </dsp:txBody>
      <dsp:txXfrm>
        <a:off x="3564289" y="2890686"/>
        <a:ext cx="1761272" cy="1075695"/>
      </dsp:txXfrm>
    </dsp:sp>
    <dsp:sp modelId="{333FD640-1B70-4733-B0BF-0F5BB4EB396A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Aspire Award</a:t>
          </a:r>
          <a:endParaRPr lang="en-US" sz="3500" kern="1200" dirty="0"/>
        </a:p>
      </dsp:txBody>
      <dsp:txXfrm>
        <a:off x="5963807" y="34117"/>
        <a:ext cx="2218323" cy="1075695"/>
      </dsp:txXfrm>
    </dsp:sp>
    <dsp:sp modelId="{761F0F74-4494-4C7A-B4F7-81C8F67FCD7C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60DB-AD44-4318-B8D7-1F948D94FB5F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$750 per semester</a:t>
          </a:r>
          <a:endParaRPr lang="en-US" sz="2400" kern="1200" dirty="0"/>
        </a:p>
      </dsp:txBody>
      <dsp:txXfrm>
        <a:off x="6420859" y="1462402"/>
        <a:ext cx="1761272" cy="1075695"/>
      </dsp:txXfrm>
    </dsp:sp>
    <dsp:sp modelId="{5DA589C0-BACC-4C68-994F-ECEB5C29183D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EF2E5-DABE-4D06-96D7-2898339D8AE9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Parents AGI &lt;=$36,000</a:t>
          </a:r>
          <a:endParaRPr lang="en-US" sz="2400" kern="1200" dirty="0"/>
        </a:p>
      </dsp:txBody>
      <dsp:txXfrm>
        <a:off x="6420859" y="2890686"/>
        <a:ext cx="1761272" cy="1075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BCED6-74DC-48CB-B550-7B35B83F65C8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Hope Access</a:t>
          </a:r>
          <a:endParaRPr lang="en-US" sz="3500" kern="1200" dirty="0"/>
        </a:p>
      </dsp:txBody>
      <dsp:txXfrm>
        <a:off x="250668" y="34117"/>
        <a:ext cx="2218323" cy="1075695"/>
      </dsp:txXfrm>
    </dsp:sp>
    <dsp:sp modelId="{091CBB63-94AA-4D92-B576-2BDE39F912FC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E8F3-0C1F-4E0B-8BC1-E410FB85C79C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$875 or $1,375 per semester</a:t>
          </a:r>
          <a:endParaRPr lang="en-US" sz="2200" kern="1200" dirty="0"/>
        </a:p>
      </dsp:txBody>
      <dsp:txXfrm>
        <a:off x="707719" y="1462402"/>
        <a:ext cx="1761272" cy="1075695"/>
      </dsp:txXfrm>
    </dsp:sp>
    <dsp:sp modelId="{E3F59C33-D58A-4E04-8B30-4E1FC9039071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338BC-BE22-4EF5-8B1D-018C8AA66064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18 ACT &amp; 2.75 GPA &amp; Parents AGI &lt;=$36,000</a:t>
          </a:r>
          <a:endParaRPr lang="en-US" sz="2200" kern="1200" dirty="0"/>
        </a:p>
      </dsp:txBody>
      <dsp:txXfrm>
        <a:off x="707719" y="2890686"/>
        <a:ext cx="1761272" cy="1075695"/>
      </dsp:txXfrm>
    </dsp:sp>
    <dsp:sp modelId="{6FFA1F66-DC45-4592-9FF6-3A672DE0EB1E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Wilder- Naifeh</a:t>
          </a:r>
          <a:endParaRPr lang="en-US" sz="3500" kern="1200" dirty="0"/>
        </a:p>
      </dsp:txBody>
      <dsp:txXfrm>
        <a:off x="3107238" y="34117"/>
        <a:ext cx="2218323" cy="1075695"/>
      </dsp:txXfrm>
    </dsp:sp>
    <dsp:sp modelId="{6DCA45C2-2F4A-4833-B6FA-1D876178EB7B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551FA-B10D-4D5B-9745-FEB1560B8B7E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$2,000</a:t>
          </a:r>
          <a:endParaRPr lang="en-US" sz="2200" kern="1200" dirty="0"/>
        </a:p>
      </dsp:txBody>
      <dsp:txXfrm>
        <a:off x="3564289" y="1462402"/>
        <a:ext cx="1761272" cy="1075695"/>
      </dsp:txXfrm>
    </dsp:sp>
    <dsp:sp modelId="{23E52BEA-45DA-405C-8BA1-313C874F92ED}">
      <dsp:nvSpPr>
        <dsp:cNvPr id="0" name=""/>
        <dsp:cNvSpPr/>
      </dsp:nvSpPr>
      <dsp:spPr>
        <a:xfrm>
          <a:off x="3302297" y="1143279"/>
          <a:ext cx="228306" cy="228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06"/>
              </a:lnTo>
              <a:lnTo>
                <a:pt x="228306" y="228590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2FC51-8FF8-4129-8500-E739C8D8DEFF}">
      <dsp:nvSpPr>
        <dsp:cNvPr id="0" name=""/>
        <dsp:cNvSpPr/>
      </dsp:nvSpPr>
      <dsp:spPr>
        <a:xfrm>
          <a:off x="3530603" y="2857872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Certificate/</a:t>
          </a:r>
          <a:br>
            <a:rPr lang="en-US" sz="2200" kern="1200" dirty="0" smtClean="0"/>
          </a:br>
          <a:r>
            <a:rPr lang="en-US" sz="2200" kern="1200" dirty="0" smtClean="0"/>
            <a:t>Diploma TTC</a:t>
          </a:r>
          <a:endParaRPr lang="en-US" sz="2200" kern="1200" dirty="0"/>
        </a:p>
      </dsp:txBody>
      <dsp:txXfrm>
        <a:off x="3564069" y="2891338"/>
        <a:ext cx="1761272" cy="1075695"/>
      </dsp:txXfrm>
    </dsp:sp>
    <dsp:sp modelId="{6317CAB5-E795-4E9F-9D72-9F5E66CF7097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TSAA</a:t>
          </a:r>
          <a:endParaRPr lang="en-US" sz="3500" kern="1200" dirty="0"/>
        </a:p>
      </dsp:txBody>
      <dsp:txXfrm>
        <a:off x="5963807" y="34117"/>
        <a:ext cx="2218323" cy="1075695"/>
      </dsp:txXfrm>
    </dsp:sp>
    <dsp:sp modelId="{2C7D0A86-D01A-47A7-A178-53A11ED3FB81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DC60-0485-4C1F-99BA-4DE4A2A8DFA1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$1,000 – $4,000</a:t>
          </a:r>
          <a:endParaRPr lang="en-US" sz="2200" kern="1200" dirty="0"/>
        </a:p>
      </dsp:txBody>
      <dsp:txXfrm>
        <a:off x="6420859" y="1462402"/>
        <a:ext cx="1761272" cy="1075695"/>
      </dsp:txXfrm>
    </dsp:sp>
    <dsp:sp modelId="{51F0ED77-4C36-421A-B753-78D24440C45B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98037-C775-49DB-B611-287031C160EF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0 EFC</a:t>
          </a:r>
          <a:br>
            <a:rPr lang="en-US" sz="2200" kern="1200" dirty="0" smtClean="0"/>
          </a:br>
          <a:r>
            <a:rPr lang="en-US" sz="2200" kern="1200" dirty="0" smtClean="0"/>
            <a:t>FAFSA January</a:t>
          </a:r>
          <a:endParaRPr lang="en-US" sz="2200" kern="1200" dirty="0"/>
        </a:p>
      </dsp:txBody>
      <dsp:txXfrm>
        <a:off x="6420859" y="2890686"/>
        <a:ext cx="1761272" cy="10756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7CAB5-E795-4E9F-9D72-9F5E66CF7097}">
      <dsp:nvSpPr>
        <dsp:cNvPr id="0" name=""/>
        <dsp:cNvSpPr/>
      </dsp:nvSpPr>
      <dsp:spPr>
        <a:xfrm>
          <a:off x="21720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Ned McWherter</a:t>
          </a:r>
          <a:endParaRPr lang="en-US" sz="2500" kern="1200" dirty="0"/>
        </a:p>
      </dsp:txBody>
      <dsp:txXfrm>
        <a:off x="250668" y="34117"/>
        <a:ext cx="2218323" cy="1075695"/>
      </dsp:txXfrm>
    </dsp:sp>
    <dsp:sp modelId="{A1FCCFA4-8235-4487-8340-B6946A921046}">
      <dsp:nvSpPr>
        <dsp:cNvPr id="0" name=""/>
        <dsp:cNvSpPr/>
      </dsp:nvSpPr>
      <dsp:spPr>
        <a:xfrm>
          <a:off x="44572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295FA-D6B9-4A82-939B-0D0C7AFD82BA}">
      <dsp:nvSpPr>
        <dsp:cNvPr id="0" name=""/>
        <dsp:cNvSpPr/>
      </dsp:nvSpPr>
      <dsp:spPr>
        <a:xfrm>
          <a:off x="67425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Up to $6,000</a:t>
          </a:r>
          <a:br>
            <a:rPr lang="en-US" sz="2100" kern="1200" dirty="0" smtClean="0"/>
          </a:br>
          <a:r>
            <a:rPr lang="en-US" sz="2100" kern="1200" dirty="0" smtClean="0"/>
            <a:t>February 15</a:t>
          </a:r>
          <a:endParaRPr lang="en-US" sz="2100" kern="1200" dirty="0"/>
        </a:p>
      </dsp:txBody>
      <dsp:txXfrm>
        <a:off x="707719" y="1462402"/>
        <a:ext cx="1761272" cy="1075695"/>
      </dsp:txXfrm>
    </dsp:sp>
    <dsp:sp modelId="{307D61E0-F391-4C90-82A8-BB6B4FDCB527}">
      <dsp:nvSpPr>
        <dsp:cNvPr id="0" name=""/>
        <dsp:cNvSpPr/>
      </dsp:nvSpPr>
      <dsp:spPr>
        <a:xfrm>
          <a:off x="44572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5E526-C5A7-4B19-AC12-5097C72451C8}">
      <dsp:nvSpPr>
        <dsp:cNvPr id="0" name=""/>
        <dsp:cNvSpPr/>
      </dsp:nvSpPr>
      <dsp:spPr>
        <a:xfrm>
          <a:off x="67425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29 ACT &amp; 3.5 GPA</a:t>
          </a:r>
          <a:endParaRPr lang="en-US" sz="2100" kern="1200" dirty="0"/>
        </a:p>
      </dsp:txBody>
      <dsp:txXfrm>
        <a:off x="707719" y="2890686"/>
        <a:ext cx="1761272" cy="1075695"/>
      </dsp:txXfrm>
    </dsp:sp>
    <dsp:sp modelId="{333FD640-1B70-4733-B0BF-0F5BB4EB396A}">
      <dsp:nvSpPr>
        <dsp:cNvPr id="0" name=""/>
        <dsp:cNvSpPr/>
      </dsp:nvSpPr>
      <dsp:spPr>
        <a:xfrm>
          <a:off x="3073772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Dependent Children</a:t>
          </a:r>
          <a:endParaRPr lang="en-US" sz="2500" kern="1200" dirty="0"/>
        </a:p>
      </dsp:txBody>
      <dsp:txXfrm>
        <a:off x="3107238" y="34117"/>
        <a:ext cx="2218323" cy="1075695"/>
      </dsp:txXfrm>
    </dsp:sp>
    <dsp:sp modelId="{761F0F74-4494-4C7A-B4F7-81C8F67FCD7C}">
      <dsp:nvSpPr>
        <dsp:cNvPr id="0" name=""/>
        <dsp:cNvSpPr/>
      </dsp:nvSpPr>
      <dsp:spPr>
        <a:xfrm>
          <a:off x="330229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60DB-AD44-4318-B8D7-1F948D94FB5F}">
      <dsp:nvSpPr>
        <dsp:cNvPr id="0" name=""/>
        <dsp:cNvSpPr/>
      </dsp:nvSpPr>
      <dsp:spPr>
        <a:xfrm>
          <a:off x="353082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Award amount varies</a:t>
          </a:r>
          <a:endParaRPr lang="en-US" sz="2100" kern="1200" dirty="0"/>
        </a:p>
      </dsp:txBody>
      <dsp:txXfrm>
        <a:off x="3564289" y="1462402"/>
        <a:ext cx="1761272" cy="1075695"/>
      </dsp:txXfrm>
    </dsp:sp>
    <dsp:sp modelId="{5DA589C0-BACC-4C68-994F-ECEB5C29183D}">
      <dsp:nvSpPr>
        <dsp:cNvPr id="0" name=""/>
        <dsp:cNvSpPr/>
      </dsp:nvSpPr>
      <dsp:spPr>
        <a:xfrm>
          <a:off x="330229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EF2E5-DABE-4D06-96D7-2898339D8AE9}">
      <dsp:nvSpPr>
        <dsp:cNvPr id="0" name=""/>
        <dsp:cNvSpPr/>
      </dsp:nvSpPr>
      <dsp:spPr>
        <a:xfrm>
          <a:off x="353082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See brochure</a:t>
          </a:r>
          <a:endParaRPr lang="en-US" sz="2100" kern="1200" dirty="0"/>
        </a:p>
      </dsp:txBody>
      <dsp:txXfrm>
        <a:off x="3564289" y="2890686"/>
        <a:ext cx="1761272" cy="1075695"/>
      </dsp:txXfrm>
    </dsp:sp>
    <dsp:sp modelId="{4E89AE96-53D3-4F47-A473-E161A9F6E6F9}">
      <dsp:nvSpPr>
        <dsp:cNvPr id="0" name=""/>
        <dsp:cNvSpPr/>
      </dsp:nvSpPr>
      <dsp:spPr>
        <a:xfrm>
          <a:off x="5930341" y="651"/>
          <a:ext cx="2285255" cy="1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Dual Enrollment Grant</a:t>
          </a:r>
          <a:endParaRPr lang="en-US" sz="2500" kern="1200" dirty="0"/>
        </a:p>
      </dsp:txBody>
      <dsp:txXfrm>
        <a:off x="5963807" y="34117"/>
        <a:ext cx="2218323" cy="1075695"/>
      </dsp:txXfrm>
    </dsp:sp>
    <dsp:sp modelId="{F37DE602-0793-4F44-936F-C0E7DDBF1961}">
      <dsp:nvSpPr>
        <dsp:cNvPr id="0" name=""/>
        <dsp:cNvSpPr/>
      </dsp:nvSpPr>
      <dsp:spPr>
        <a:xfrm>
          <a:off x="6158867" y="1143279"/>
          <a:ext cx="228525" cy="8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70"/>
              </a:lnTo>
              <a:lnTo>
                <a:pt x="228525" y="8569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759DA-7413-4791-903C-3D8DC4678AA0}">
      <dsp:nvSpPr>
        <dsp:cNvPr id="0" name=""/>
        <dsp:cNvSpPr/>
      </dsp:nvSpPr>
      <dsp:spPr>
        <a:xfrm>
          <a:off x="6387393" y="1428936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High school juniors/seniors</a:t>
          </a:r>
          <a:endParaRPr lang="en-US" sz="2100" kern="1200" dirty="0"/>
        </a:p>
      </dsp:txBody>
      <dsp:txXfrm>
        <a:off x="6420859" y="1462402"/>
        <a:ext cx="1761272" cy="1075695"/>
      </dsp:txXfrm>
    </dsp:sp>
    <dsp:sp modelId="{EFB39FA9-0A1A-48A5-9815-CC3B4968F81B}">
      <dsp:nvSpPr>
        <dsp:cNvPr id="0" name=""/>
        <dsp:cNvSpPr/>
      </dsp:nvSpPr>
      <dsp:spPr>
        <a:xfrm>
          <a:off x="6158867" y="1143279"/>
          <a:ext cx="228525" cy="22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255"/>
              </a:lnTo>
              <a:lnTo>
                <a:pt x="228525" y="228525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DBE5-C74A-435D-8A3E-88E1D91A8452}">
      <dsp:nvSpPr>
        <dsp:cNvPr id="0" name=""/>
        <dsp:cNvSpPr/>
      </dsp:nvSpPr>
      <dsp:spPr>
        <a:xfrm>
          <a:off x="6387393" y="2857220"/>
          <a:ext cx="1828204" cy="1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Contact institution</a:t>
          </a:r>
          <a:endParaRPr lang="en-US" sz="2100" kern="1200" dirty="0"/>
        </a:p>
      </dsp:txBody>
      <dsp:txXfrm>
        <a:off x="6420859" y="2890686"/>
        <a:ext cx="1761272" cy="107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1A46-37B6-441F-9C6F-D499F95D17E7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8A6C-06D3-46F6-AD6C-84CEF5DCC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5D62-2FCE-4430-B04D-A8F082DB5C4A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823E-A647-4B24-B997-E651A0EF0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F7A9-3886-4E68-AA5E-2947C938A558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82EE-2E47-452D-B058-30AA551EC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A5D9-1D62-4E1D-BBA7-1BF3ACFA05E0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9F2D-6713-411F-AF0C-FD302706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1138-C2F1-4D0C-9BAD-6DFCFED8C77F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4AFF-4FE7-4F49-9EAB-31F17F39E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1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38DC-03E5-4A69-9376-05428F6788AC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6D70-3AB3-469D-9E23-5D24C8CD4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DFE2-2424-4DD4-A3F0-01103268E5E1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FDC4-3E81-4095-82BA-B51312DDE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AD27-516E-4AE9-BF4A-7358DA25CAD7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FDDF-A74C-439A-97C1-293889482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7136-2A1A-47CF-8AA3-1529BFCD8EFB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E73E-4D41-4FF8-AA0A-BD4A016D0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7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1D33-2F6A-4032-8A45-FACE00BE1A8B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D09A-AC28-4613-B623-1AA7BC679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4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1845-4CD9-4453-A02D-2B2723F720FE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FBEE-FD1B-41EC-8372-82440550C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AE9D-C77E-4AAC-84AC-43DA0FD6E737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37D1-0431-4555-9BFC-821C1550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6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0A0C-A115-4ADA-9F10-E321757F7A47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5DE2-9856-4D38-A385-9C7E84B2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149C-2C01-4B98-9C4E-93B6D0F84F59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F10B-8889-40F3-A440-05EDBE2F7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8528-6209-4BC9-A10E-DEB3298BD641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EA8E-9814-4828-9E14-EF65EA288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9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CC3C-F182-4B25-8398-D0AF2F6973B7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73A7-4EB4-459A-9F5C-4517291F0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83B7-ED6E-444C-94FC-954F7261A290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AA8F-F34C-445C-AC47-C12570F3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2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F570-56A1-4E89-B013-F0BDE4C77ACA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C73C-49E7-46C9-8478-F911BFA2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FD48-B4FA-43CD-99FF-5CC0D1EEA1D8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72D9-02FE-40E6-AC85-DAABD1C8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5F95-9679-4098-AB60-561B49F6AF52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BD1E-E89A-4059-92C3-D29F39CC3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5200-9EF1-4D35-A64A-BC0F59FD4424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BA19-BECA-4B47-B8A8-CAD0F6A0A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A38A-93D9-412F-9377-AAFE055B749E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07AF-8ADA-4F5E-8F68-91EC30D5A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_W_TSAC_logos.jpg"/>
          <p:cNvPicPr>
            <a:picLocks noChangeAspect="1"/>
          </p:cNvPicPr>
          <p:nvPr/>
        </p:nvPicPr>
        <p:blipFill>
          <a:blip r:embed="rId13" cstate="print">
            <a:lum brigh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6863"/>
            <a:ext cx="7734300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203ACC-877B-4366-81C8-BED6DD5C03B8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35FB4-ED57-4E8E-8251-807FD197B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28600"/>
            <a:ext cx="4381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228600"/>
            <a:ext cx="8686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0275" y="6583363"/>
            <a:ext cx="4097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cap="small" dirty="0">
                <a:latin typeface="Bookman Old Style" pitchFamily="18" charset="0"/>
                <a:cs typeface="+mn-cs"/>
              </a:rPr>
              <a:t>Tennessee Student Assistance Corporation</a:t>
            </a:r>
          </a:p>
        </p:txBody>
      </p:sp>
      <p:pic>
        <p:nvPicPr>
          <p:cNvPr id="1035" name="Picture 2" descr="F:\Website computer and marketing\Artwork\transparent logos\TSAC_color_log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629400"/>
            <a:ext cx="228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11719" t="19811" r="14063" b="3638"/>
          <a:stretch>
            <a:fillRect/>
          </a:stretch>
        </p:blipFill>
        <p:spPr bwMode="auto">
          <a:xfrm>
            <a:off x="0" y="0"/>
            <a:ext cx="9144000" cy="68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F777F5-BDFC-4EAF-BD08-31F787AAC1CD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FBC37-FB7C-4DBF-99BB-9BABE4063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28600"/>
            <a:ext cx="4381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28600"/>
            <a:ext cx="8686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629400"/>
            <a:ext cx="4381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6629400"/>
            <a:ext cx="8686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3" y="2130425"/>
            <a:ext cx="8778875" cy="1470025"/>
          </a:xfrm>
          <a:ln w="76200">
            <a:solidFill>
              <a:schemeClr val="accent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atin typeface="Rockwell Extra Bold" pitchFamily="18" charset="0"/>
              </a:rPr>
              <a:t>Financial Aid 101</a:t>
            </a:r>
            <a:endParaRPr lang="en-US" sz="6600" dirty="0"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  <a:ln w="76200">
            <a:solidFill>
              <a:schemeClr val="accent6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tx1"/>
                </a:solidFill>
                <a:latin typeface="Rockwell Extra Bold" pitchFamily="18" charset="0"/>
              </a:rPr>
              <a:t>Funding a College Education</a:t>
            </a:r>
            <a:endParaRPr lang="en-US" sz="4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FAFSA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76400"/>
            <a:ext cx="8229600" cy="36576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latin typeface="+mn-lt"/>
                <a:cs typeface="+mn-cs"/>
              </a:rPr>
              <a:t>2014-15 </a:t>
            </a:r>
            <a:r>
              <a:rPr lang="en-US" sz="4400" b="1" dirty="0">
                <a:latin typeface="+mn-lt"/>
                <a:cs typeface="+mn-cs"/>
              </a:rPr>
              <a:t>FAFSA on the Web 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>
                <a:latin typeface="+mn-lt"/>
                <a:cs typeface="+mn-cs"/>
              </a:rPr>
              <a:t>Available </a:t>
            </a:r>
            <a:r>
              <a:rPr lang="en-US" sz="4000" dirty="0" smtClean="0">
                <a:latin typeface="+mn-lt"/>
                <a:cs typeface="+mn-cs"/>
              </a:rPr>
              <a:t>January 1, 2014</a:t>
            </a:r>
            <a:endParaRPr lang="en-US" sz="4000" dirty="0">
              <a:latin typeface="+mn-lt"/>
              <a:cs typeface="+mn-cs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>
                <a:latin typeface="+mn-lt"/>
                <a:cs typeface="+mn-cs"/>
              </a:rPr>
              <a:t>www.fafsa.gov (VERY IMPORTANT!)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cap="all" dirty="0">
                <a:latin typeface="+mn-lt"/>
                <a:cs typeface="+mn-cs"/>
              </a:rPr>
              <a:t>Priority deadline is as soon as possible after January 1, </a:t>
            </a:r>
            <a:r>
              <a:rPr lang="en-US" sz="4000" cap="all" dirty="0" smtClean="0">
                <a:latin typeface="+mn-lt"/>
                <a:cs typeface="+mn-cs"/>
              </a:rPr>
              <a:t>2014!</a:t>
            </a:r>
            <a:endParaRPr lang="en-US" sz="4000" cap="all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9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FAFSA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813382"/>
              </p:ext>
            </p:extLst>
          </p:nvPr>
        </p:nvGraphicFramePr>
        <p:xfrm>
          <a:off x="428627" y="1838325"/>
          <a:ext cx="8286748" cy="428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FAFSA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985339"/>
              </p:ext>
            </p:extLst>
          </p:nvPr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Loan Wisdom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Borrow Federal first because they’re cheaper, more available, and have better repayment terms than private student loans.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Live like a student while you’re in college so you don’t have to live like one after college.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Do not borrow more for your entire education than your expected starting salary after you graduate.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If you are borrowing more than $10,000/year </a:t>
            </a:r>
            <a:r>
              <a:rPr lang="en-US" sz="3200" smtClean="0">
                <a:latin typeface="+mn-lt"/>
                <a:cs typeface="+mn-cs"/>
              </a:rPr>
              <a:t>for college, consider </a:t>
            </a:r>
            <a:r>
              <a:rPr lang="en-US" sz="3200" dirty="0" smtClean="0">
                <a:latin typeface="+mn-lt"/>
                <a:cs typeface="+mn-cs"/>
              </a:rPr>
              <a:t>a less expensive school.  </a:t>
            </a: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FAFSA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FAFSA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482278"/>
              </p:ext>
            </p:extLst>
          </p:nvPr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Online Applications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Other Aid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9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927426"/>
              </p:ext>
            </p:extLst>
          </p:nvPr>
        </p:nvGraphicFramePr>
        <p:xfrm>
          <a:off x="152400" y="1768475"/>
          <a:ext cx="8763000" cy="383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705"/>
                <a:gridCol w="2033495"/>
                <a:gridCol w="2133600"/>
                <a:gridCol w="1981200"/>
              </a:tblGrid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 EFC; 3.0</a:t>
                      </a:r>
                      <a:r>
                        <a:rPr lang="en-US" sz="3200" baseline="0" dirty="0" smtClean="0"/>
                        <a:t> GPA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2-yr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</a:t>
                      </a:r>
                      <a:r>
                        <a:rPr lang="en-US" sz="3200" baseline="0" dirty="0" smtClean="0"/>
                        <a:t> Private</a:t>
                      </a:r>
                      <a:endParaRPr lang="en-US" sz="3200" b="1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$10,920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$24,746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$60,596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Pell</a:t>
                      </a:r>
                      <a:r>
                        <a:rPr lang="en-US" sz="3200" baseline="0" dirty="0" smtClean="0"/>
                        <a:t> Grant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-$5,645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-$5,645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-$5,645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HOPE/Aspire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-$3,500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-$5,500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-$5,500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Institutional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Private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 smtClean="0">
                <a:latin typeface="+mj-lt"/>
                <a:ea typeface="+mj-ea"/>
                <a:cs typeface="+mj-cs"/>
              </a:rPr>
              <a:t>Award Letter</a:t>
            </a:r>
            <a:endParaRPr lang="en-US" sz="71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675487"/>
              </p:ext>
            </p:extLst>
          </p:nvPr>
        </p:nvGraphicFramePr>
        <p:xfrm>
          <a:off x="152400" y="1752600"/>
          <a:ext cx="8763000" cy="454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705"/>
                <a:gridCol w="2033495"/>
                <a:gridCol w="2133600"/>
                <a:gridCol w="19812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 EFC; 3.0</a:t>
                      </a:r>
                      <a:r>
                        <a:rPr lang="en-US" sz="3200" baseline="0" dirty="0" smtClean="0"/>
                        <a:t> GPA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2-yr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</a:t>
                      </a:r>
                      <a:r>
                        <a:rPr lang="en-US" sz="3200" baseline="0" dirty="0" smtClean="0"/>
                        <a:t> Private</a:t>
                      </a:r>
                      <a:endParaRPr lang="en-US" sz="3200" b="1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$10,920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$24,746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$60,596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Pell</a:t>
                      </a:r>
                      <a:r>
                        <a:rPr lang="en-US" sz="3200" baseline="0" dirty="0" smtClean="0"/>
                        <a:t> Grant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-$5,645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-$5,645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-$5,645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HOPE</a:t>
                      </a:r>
                      <a:r>
                        <a:rPr lang="en-US" sz="3200" baseline="0" dirty="0" smtClean="0"/>
                        <a:t>/Aspire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-$3,500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-$5,500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-$5,500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Institutional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Private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39989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Net Price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$1,775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$13,601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$49,451</a:t>
                      </a:r>
                      <a:endParaRPr lang="en-US" sz="4000" b="1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/>
              <a:t>Award Letter</a:t>
            </a:r>
            <a:endParaRPr lang="en-US" sz="71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306386"/>
              </p:ext>
            </p:extLst>
          </p:nvPr>
        </p:nvGraphicFramePr>
        <p:xfrm>
          <a:off x="152400" y="1782763"/>
          <a:ext cx="8763000" cy="396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981200"/>
                <a:gridCol w="1981200"/>
                <a:gridCol w="1981200"/>
              </a:tblGrid>
              <a:tr h="10668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5082 EFC;      3.0</a:t>
                      </a:r>
                      <a:r>
                        <a:rPr lang="en-US" sz="3200" baseline="0" dirty="0" smtClean="0"/>
                        <a:t> GPA</a:t>
                      </a:r>
                      <a:endParaRPr lang="en-US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2-yr Public</a:t>
                      </a:r>
                      <a:endParaRPr lang="en-US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 Private</a:t>
                      </a:r>
                      <a:endParaRPr lang="en-US" sz="3200" b="1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COST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$10,920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$24,746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$60,596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Pell</a:t>
                      </a:r>
                      <a:r>
                        <a:rPr lang="en-US" sz="3200" baseline="0" dirty="0" smtClean="0"/>
                        <a:t> Grant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$0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$0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$0</a:t>
                      </a:r>
                      <a:endParaRPr lang="en-US" sz="3200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HOPE 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-$2,000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-$4,000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-$4,000</a:t>
                      </a:r>
                      <a:endParaRPr lang="en-US" sz="3200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Institutional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Private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</a:tr>
            </a:tbl>
          </a:graphicData>
        </a:graphic>
      </p:graphicFrame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994638"/>
              </p:ext>
            </p:extLst>
          </p:nvPr>
        </p:nvGraphicFramePr>
        <p:xfrm>
          <a:off x="152400" y="1752600"/>
          <a:ext cx="8763000" cy="466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981200"/>
                <a:gridCol w="1981200"/>
                <a:gridCol w="1981200"/>
              </a:tblGrid>
              <a:tr h="10668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5082 EFC;      3.0</a:t>
                      </a:r>
                      <a:r>
                        <a:rPr lang="en-US" sz="3200" baseline="0" dirty="0" smtClean="0"/>
                        <a:t> GPA</a:t>
                      </a:r>
                      <a:endParaRPr lang="en-US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2-yr Public</a:t>
                      </a:r>
                      <a:endParaRPr lang="en-US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 Private</a:t>
                      </a:r>
                      <a:endParaRPr lang="en-US" sz="3200" b="1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$10,920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$24,746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$60,596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Pell</a:t>
                      </a:r>
                      <a:r>
                        <a:rPr lang="en-US" sz="3200" baseline="0" dirty="0" smtClean="0"/>
                        <a:t> Grant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$0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$0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$0</a:t>
                      </a:r>
                      <a:endParaRPr lang="en-US" sz="3200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HOPE 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-$2,000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-$4,000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-$4,000</a:t>
                      </a:r>
                      <a:endParaRPr lang="en-US" sz="3200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Institutional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Private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???</a:t>
                      </a:r>
                      <a:endParaRPr lang="en-US" sz="3200" dirty="0"/>
                    </a:p>
                  </a:txBody>
                  <a:tcPr marT="45723" marB="45723"/>
                </a:tc>
              </a:tr>
              <a:tr h="57916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Net Price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$8,920</a:t>
                      </a:r>
                      <a:endParaRPr lang="en-US" sz="40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$20,746</a:t>
                      </a:r>
                      <a:endParaRPr lang="en-US" sz="40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$56,596</a:t>
                      </a:r>
                      <a:endParaRPr lang="en-US" sz="4000" b="1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3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Cost of Attendance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457200" y="1600200"/>
          <a:ext cx="83058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web.mail.comcast.net/service/home/~/?auth=co&amp;id=166302&amp;part=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eb.mail.comcast.net/service/home/~/?auth=co&amp;id=166302&amp;part=2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b="1882"/>
          <a:stretch/>
        </p:blipFill>
        <p:spPr>
          <a:xfrm>
            <a:off x="-14" y="76200"/>
            <a:ext cx="9144014" cy="6858000"/>
          </a:xfrm>
        </p:spPr>
      </p:pic>
    </p:spTree>
    <p:extLst>
      <p:ext uri="{BB962C8B-B14F-4D97-AF65-F5344CB8AC3E}">
        <p14:creationId xmlns:p14="http://schemas.microsoft.com/office/powerpoint/2010/main" val="37150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Senior Year Checklist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6764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cap="small" dirty="0">
                <a:latin typeface="+mn-lt"/>
                <a:cs typeface="+mn-cs"/>
              </a:rPr>
              <a:t>Fall Semester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latin typeface="+mn-lt"/>
                <a:cs typeface="+mn-cs"/>
              </a:rPr>
              <a:t>Take and retake the ACT/SAT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latin typeface="+mn-lt"/>
                <a:cs typeface="+mn-cs"/>
              </a:rPr>
              <a:t>Apply to several colleges (admissions, institutional aid, </a:t>
            </a:r>
            <a:r>
              <a:rPr lang="en-US" sz="2500" dirty="0" err="1">
                <a:latin typeface="+mn-lt"/>
                <a:cs typeface="+mn-cs"/>
              </a:rPr>
              <a:t>etc</a:t>
            </a:r>
            <a:r>
              <a:rPr lang="en-US" sz="2500" dirty="0" smtClean="0">
                <a:latin typeface="+mn-lt"/>
                <a:cs typeface="+mn-cs"/>
              </a:rPr>
              <a:t>) and utilize their net price calculators  </a:t>
            </a:r>
            <a:endParaRPr lang="en-US" sz="25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latin typeface="+mn-lt"/>
                <a:cs typeface="+mn-cs"/>
              </a:rPr>
              <a:t>Complete local/private scholarship </a:t>
            </a:r>
            <a:r>
              <a:rPr lang="en-US" sz="2500" dirty="0" smtClean="0">
                <a:latin typeface="+mn-lt"/>
                <a:cs typeface="+mn-cs"/>
              </a:rPr>
              <a:t>applications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8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cap="small" dirty="0" smtClean="0">
                <a:latin typeface="+mn-lt"/>
                <a:cs typeface="+mn-cs"/>
              </a:rPr>
              <a:t>Spring </a:t>
            </a:r>
            <a:r>
              <a:rPr lang="en-US" sz="2800" b="1" cap="small" dirty="0">
                <a:latin typeface="+mn-lt"/>
                <a:cs typeface="+mn-cs"/>
              </a:rPr>
              <a:t>Semester</a:t>
            </a:r>
            <a:endParaRPr lang="en-US" sz="2800" cap="small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latin typeface="+mn-lt"/>
                <a:cs typeface="+mn-cs"/>
              </a:rPr>
              <a:t>Complete </a:t>
            </a:r>
            <a:r>
              <a:rPr lang="en-US" sz="2500" dirty="0" smtClean="0">
                <a:latin typeface="+mn-lt"/>
                <a:cs typeface="+mn-cs"/>
              </a:rPr>
              <a:t>2014-15 </a:t>
            </a:r>
            <a:r>
              <a:rPr lang="en-US" sz="2500" dirty="0">
                <a:latin typeface="+mn-lt"/>
                <a:cs typeface="+mn-cs"/>
              </a:rPr>
              <a:t>FAFSA available January 1</a:t>
            </a:r>
            <a:r>
              <a:rPr lang="en-US" sz="2500">
                <a:latin typeface="+mn-lt"/>
                <a:cs typeface="+mn-cs"/>
              </a:rPr>
              <a:t>, </a:t>
            </a:r>
            <a:r>
              <a:rPr lang="en-US" sz="2500" smtClean="0">
                <a:latin typeface="+mn-lt"/>
                <a:cs typeface="+mn-cs"/>
              </a:rPr>
              <a:t>2014</a:t>
            </a:r>
            <a:endParaRPr lang="en-US" sz="25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latin typeface="+mn-lt"/>
                <a:cs typeface="+mn-cs"/>
              </a:rPr>
              <a:t>Continue completing local/private scholarship applications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>
                <a:latin typeface="+mn-lt"/>
                <a:cs typeface="+mn-cs"/>
              </a:rPr>
              <a:t>Review college acceptances, compare financial aid packages, ask questions, and follow up as needed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8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7100" b="1" dirty="0" smtClean="0"/>
              <a:t>Social Media</a:t>
            </a:r>
            <a:endParaRPr lang="en-US" sz="71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Rockwell Extra Bold" pitchFamily="18" charset="0"/>
              </a:rPr>
              <a:t>Like us on Facebook at: </a:t>
            </a:r>
            <a:r>
              <a:rPr lang="en-US" sz="4400" dirty="0">
                <a:latin typeface="Rockwell Extra Bold" pitchFamily="18" charset="0"/>
              </a:rPr>
              <a:t/>
            </a:r>
            <a:br>
              <a:rPr lang="en-US" sz="4400" dirty="0">
                <a:latin typeface="Rockwell Extra Bold" pitchFamily="18" charset="0"/>
              </a:rPr>
            </a:br>
            <a:r>
              <a:rPr lang="en-US" sz="2400" dirty="0">
                <a:latin typeface="Rockwell Extra Bold" pitchFamily="18" charset="0"/>
              </a:rPr>
              <a:t>Tennessee Student Assistance Corporation</a:t>
            </a:r>
            <a:r>
              <a:rPr lang="en-US" sz="4400" dirty="0">
                <a:latin typeface="Rockwell Extra Bold" pitchFamily="18" charset="0"/>
              </a:rPr>
              <a:t/>
            </a:r>
            <a:br>
              <a:rPr lang="en-US" sz="4400" dirty="0">
                <a:latin typeface="Rockwell Extra Bold" pitchFamily="18" charset="0"/>
              </a:rPr>
            </a:br>
            <a:r>
              <a:rPr lang="en-US" sz="4400" dirty="0">
                <a:latin typeface="Rockwell Extra Bold" pitchFamily="18" charset="0"/>
              </a:rPr>
              <a:t/>
            </a:r>
            <a:br>
              <a:rPr lang="en-US" sz="4400" dirty="0">
                <a:latin typeface="Rockwell Extra Bold" pitchFamily="18" charset="0"/>
              </a:rPr>
            </a:br>
            <a:r>
              <a:rPr lang="en-US" sz="3600" dirty="0">
                <a:latin typeface="Rockwell Extra Bold" pitchFamily="18" charset="0"/>
              </a:rPr>
              <a:t>Follow us on Twitter:</a:t>
            </a:r>
            <a:br>
              <a:rPr lang="en-US" sz="3600" dirty="0">
                <a:latin typeface="Rockwell Extra Bold" pitchFamily="18" charset="0"/>
              </a:rPr>
            </a:br>
            <a:r>
              <a:rPr lang="en-US" sz="2400" dirty="0">
                <a:latin typeface="Rockwell Extra Bold" pitchFamily="18" charset="0"/>
              </a:rPr>
              <a:t>@</a:t>
            </a:r>
            <a:r>
              <a:rPr lang="en-US" sz="2400" dirty="0" err="1" smtClean="0">
                <a:latin typeface="Rockwell Extra Bold" pitchFamily="18" charset="0"/>
              </a:rPr>
              <a:t>TNFinancialAid</a:t>
            </a:r>
            <a:r>
              <a:rPr lang="en-US" dirty="0">
                <a:latin typeface="Rockwell Extra Bold" pitchFamily="18" charset="0"/>
              </a:rPr>
              <a:t/>
            </a:r>
            <a:br>
              <a:rPr lang="en-US" dirty="0">
                <a:latin typeface="Rockwell Extra Bold" pitchFamily="18" charset="0"/>
              </a:rPr>
            </a:br>
            <a:r>
              <a:rPr lang="en-US" sz="4400" dirty="0">
                <a:latin typeface="Rockwell Extra Bold" pitchFamily="18" charset="0"/>
              </a:rPr>
              <a:t/>
            </a:r>
            <a:br>
              <a:rPr lang="en-US" sz="4400" dirty="0">
                <a:latin typeface="Rockwell Extra Bold" pitchFamily="18" charset="0"/>
              </a:rPr>
            </a:br>
            <a:r>
              <a:rPr lang="en-US" sz="3600" dirty="0">
                <a:latin typeface="Rockwell Extra Bold" pitchFamily="18" charset="0"/>
              </a:rPr>
              <a:t>Check out our website at:</a:t>
            </a:r>
            <a:br>
              <a:rPr lang="en-US" sz="3600" dirty="0">
                <a:latin typeface="Rockwell Extra Bold" pitchFamily="18" charset="0"/>
              </a:rPr>
            </a:br>
            <a:r>
              <a:rPr lang="en-US" sz="2400" dirty="0">
                <a:latin typeface="Rockwell Extra Bold" pitchFamily="18" charset="0"/>
              </a:rPr>
              <a:t>www.TN.gov/collegepays</a:t>
            </a:r>
            <a:r>
              <a:rPr lang="en-US" dirty="0">
                <a:latin typeface="Rockwell Extra Bold" pitchFamily="18" charset="0"/>
              </a:rPr>
              <a:t/>
            </a:r>
            <a:br>
              <a:rPr lang="en-US" dirty="0">
                <a:latin typeface="Rockwell Extra Bold" pitchFamily="18" charset="0"/>
              </a:rPr>
            </a:br>
            <a:endParaRPr lang="en-US" dirty="0"/>
          </a:p>
        </p:txBody>
      </p:sp>
      <p:pic>
        <p:nvPicPr>
          <p:cNvPr id="6" name="Picture 18" descr="twitter-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1066800" cy="8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facebook-logo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06" y="2590800"/>
            <a:ext cx="919506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2563" y="2130425"/>
            <a:ext cx="8778875" cy="1470025"/>
          </a:xfrm>
          <a:ln w="76200">
            <a:solidFill>
              <a:schemeClr val="accent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atin typeface="Rockwell Extra Bold" pitchFamily="18" charset="0"/>
              </a:rPr>
              <a:t>Contact Info</a:t>
            </a:r>
            <a:endParaRPr lang="en-US" sz="6600" dirty="0"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3886200"/>
            <a:ext cx="7315200" cy="2560638"/>
          </a:xfrm>
          <a:ln w="76200">
            <a:solidFill>
              <a:schemeClr val="accent6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smtClean="0">
                <a:latin typeface="Rockwell Extra Bold" pitchFamily="18" charset="0"/>
              </a:rPr>
              <a:t>Jason.Seay@TN.gov</a:t>
            </a:r>
            <a:endParaRPr lang="en-US" sz="4800" dirty="0" smtClean="0">
              <a:latin typeface="Rockwell Extra Bold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latin typeface="Rockwell Extra Bold" pitchFamily="18" charset="0"/>
              </a:rPr>
              <a:t>615.253.7459 (o)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latin typeface="Rockwell Extra Bold" pitchFamily="18" charset="0"/>
              </a:rPr>
              <a:t>615.319.1740 (c)</a:t>
            </a:r>
            <a:endParaRPr lang="en-US" sz="48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FAFSA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76400"/>
            <a:ext cx="8229600" cy="36576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>
                <a:latin typeface="+mn-lt"/>
                <a:cs typeface="+mn-cs"/>
              </a:rPr>
              <a:t>2012-13 FAFSA on the Web 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>
                <a:latin typeface="+mn-lt"/>
                <a:cs typeface="+mn-cs"/>
              </a:rPr>
              <a:t>Available </a:t>
            </a:r>
            <a:r>
              <a:rPr lang="en-US" sz="4000" dirty="0" smtClean="0">
                <a:latin typeface="+mn-lt"/>
                <a:cs typeface="+mn-cs"/>
              </a:rPr>
              <a:t>now</a:t>
            </a:r>
            <a:endParaRPr lang="en-US" sz="4000" dirty="0">
              <a:latin typeface="+mn-lt"/>
              <a:cs typeface="+mn-cs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>
                <a:latin typeface="+mn-lt"/>
                <a:cs typeface="+mn-cs"/>
              </a:rPr>
              <a:t>www.fafsa.gov (VERY IMPORTANT!)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cap="all" dirty="0">
                <a:latin typeface="+mn-lt"/>
                <a:cs typeface="+mn-cs"/>
              </a:rPr>
              <a:t>Priority deadline is as soon as possible after January 1, 2012!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t="8115" r="22580" b="12039"/>
          <a:stretch/>
        </p:blipFill>
        <p:spPr bwMode="auto">
          <a:xfrm>
            <a:off x="8744" y="0"/>
            <a:ext cx="9135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/>
              <a:t>Student Demographics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Last </a:t>
            </a:r>
            <a:r>
              <a:rPr lang="en-US" sz="3200" b="1" dirty="0">
                <a:latin typeface="+mn-lt"/>
                <a:cs typeface="+mn-cs"/>
              </a:rPr>
              <a:t>Name, </a:t>
            </a:r>
            <a:r>
              <a:rPr lang="en-US" sz="3200" b="1" dirty="0" smtClean="0">
                <a:latin typeface="+mn-lt"/>
                <a:cs typeface="+mn-cs"/>
              </a:rPr>
              <a:t>First Name, </a:t>
            </a:r>
            <a:r>
              <a:rPr lang="en-US" sz="3200" b="1" dirty="0" smtClean="0"/>
              <a:t>SSN – </a:t>
            </a:r>
            <a:r>
              <a:rPr lang="en-US" sz="3200" dirty="0" smtClean="0"/>
              <a:t>must match social security card</a:t>
            </a: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Length of residency question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E-mail – </a:t>
            </a:r>
            <a:r>
              <a:rPr lang="en-US" sz="3200" dirty="0" smtClean="0">
                <a:latin typeface="+mn-lt"/>
                <a:cs typeface="+mn-cs"/>
              </a:rPr>
              <a:t>leave blank if you prefer to receive information by postal mail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Selective Service – </a:t>
            </a:r>
            <a:r>
              <a:rPr lang="en-US" sz="3200" dirty="0" smtClean="0">
                <a:latin typeface="+mn-lt"/>
                <a:cs typeface="+mn-cs"/>
              </a:rPr>
              <a:t>males only; register me</a:t>
            </a:r>
            <a:endParaRPr lang="en-US" sz="3200" b="1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/>
              <a:t>Grade level – </a:t>
            </a:r>
            <a:r>
              <a:rPr lang="en-US" sz="3200" dirty="0"/>
              <a:t>never attended </a:t>
            </a:r>
            <a:r>
              <a:rPr lang="en-US" sz="3200" dirty="0" smtClean="0"/>
              <a:t>college/1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yr.</a:t>
            </a:r>
            <a:endParaRPr lang="en-US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/>
              <a:t>Degree – </a:t>
            </a: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bachelor’s degree, associate degree, certificate or </a:t>
            </a:r>
            <a:r>
              <a:rPr lang="en-US" sz="3200" dirty="0" smtClean="0"/>
              <a:t>diploma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Work-study – </a:t>
            </a:r>
            <a:r>
              <a:rPr lang="en-US" sz="3200" dirty="0" smtClean="0"/>
              <a:t>yes</a:t>
            </a:r>
            <a:endParaRPr lang="en-US" sz="3200" b="1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School Selection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Carson Newman – </a:t>
            </a:r>
            <a:r>
              <a:rPr lang="en-US" sz="3600" dirty="0" smtClean="0"/>
              <a:t>003481</a:t>
            </a:r>
            <a:endParaRPr lang="en-US" sz="3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ETSU – </a:t>
            </a:r>
            <a:r>
              <a:rPr lang="en-US" sz="3600" dirty="0" smtClean="0">
                <a:latin typeface="+mn-lt"/>
                <a:cs typeface="+mn-cs"/>
              </a:rPr>
              <a:t>003487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Maryville College – </a:t>
            </a:r>
            <a:r>
              <a:rPr lang="en-US" sz="3600" dirty="0" smtClean="0">
                <a:latin typeface="+mn-lt"/>
                <a:cs typeface="+mn-cs"/>
              </a:rPr>
              <a:t>003505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err="1" smtClean="0">
                <a:latin typeface="+mn-lt"/>
                <a:cs typeface="+mn-cs"/>
              </a:rPr>
              <a:t>Pellissippi</a:t>
            </a:r>
            <a:r>
              <a:rPr lang="en-US" sz="3600" b="1" dirty="0" smtClean="0">
                <a:latin typeface="+mn-lt"/>
                <a:cs typeface="+mn-cs"/>
              </a:rPr>
              <a:t> State – </a:t>
            </a:r>
            <a:r>
              <a:rPr lang="en-US" sz="3600" dirty="0" smtClean="0">
                <a:latin typeface="+mn-lt"/>
                <a:cs typeface="+mn-cs"/>
              </a:rPr>
              <a:t>012693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Tusculum – </a:t>
            </a:r>
            <a:r>
              <a:rPr lang="en-US" sz="3600" dirty="0" smtClean="0">
                <a:latin typeface="+mn-lt"/>
                <a:cs typeface="+mn-cs"/>
              </a:rPr>
              <a:t>003527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UT Knoxville </a:t>
            </a:r>
            <a:r>
              <a:rPr lang="en-US" sz="3600" b="1" dirty="0"/>
              <a:t>– </a:t>
            </a:r>
            <a:r>
              <a:rPr lang="en-US" sz="3600" dirty="0"/>
              <a:t>003530</a:t>
            </a:r>
            <a:endParaRPr lang="en-US" sz="3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Walters State – </a:t>
            </a:r>
            <a:r>
              <a:rPr lang="en-US" sz="3600" dirty="0" smtClean="0">
                <a:latin typeface="+mn-lt"/>
                <a:cs typeface="+mn-cs"/>
              </a:rPr>
              <a:t>008863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2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School Selection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Belmont University – </a:t>
            </a:r>
            <a:r>
              <a:rPr lang="en-US" sz="3600" dirty="0" smtClean="0"/>
              <a:t>003479</a:t>
            </a:r>
            <a:r>
              <a:rPr lang="en-US" sz="3600" b="1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Chattanooga State – </a:t>
            </a:r>
            <a:r>
              <a:rPr lang="en-US" sz="3600" dirty="0" smtClean="0"/>
              <a:t>003998</a:t>
            </a:r>
            <a:r>
              <a:rPr lang="en-US" sz="3600" b="1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Columbia State – </a:t>
            </a:r>
            <a:r>
              <a:rPr lang="en-US" sz="3600" dirty="0" smtClean="0"/>
              <a:t>003483</a:t>
            </a:r>
            <a:r>
              <a:rPr lang="en-US" sz="3600" b="1" dirty="0" smtClean="0">
                <a:latin typeface="+mn-lt"/>
                <a:cs typeface="+mn-cs"/>
              </a:rPr>
              <a:t>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MTSU – </a:t>
            </a:r>
            <a:r>
              <a:rPr lang="en-US" sz="3600" dirty="0" smtClean="0">
                <a:latin typeface="+mn-lt"/>
                <a:cs typeface="+mn-cs"/>
              </a:rPr>
              <a:t>003510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err="1" smtClean="0">
                <a:latin typeface="+mn-lt"/>
                <a:cs typeface="+mn-cs"/>
              </a:rPr>
              <a:t>Motlow</a:t>
            </a:r>
            <a:r>
              <a:rPr lang="en-US" sz="3600" b="1" dirty="0" smtClean="0">
                <a:latin typeface="+mn-lt"/>
                <a:cs typeface="+mn-cs"/>
              </a:rPr>
              <a:t> State – </a:t>
            </a:r>
            <a:r>
              <a:rPr lang="en-US" sz="3600" dirty="0" smtClean="0">
                <a:latin typeface="+mn-lt"/>
                <a:cs typeface="+mn-cs"/>
              </a:rPr>
              <a:t>006836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Tennessee Tech – </a:t>
            </a:r>
            <a:r>
              <a:rPr lang="en-US" sz="3600" dirty="0" smtClean="0">
                <a:latin typeface="+mn-lt"/>
                <a:cs typeface="+mn-cs"/>
              </a:rPr>
              <a:t>003523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UT Chattanooga </a:t>
            </a:r>
            <a:r>
              <a:rPr lang="en-US" sz="3600" b="1" dirty="0"/>
              <a:t>– </a:t>
            </a:r>
            <a:r>
              <a:rPr lang="en-US" sz="3600" dirty="0" smtClean="0"/>
              <a:t>003529</a:t>
            </a:r>
            <a:endParaRPr lang="en-US" sz="3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8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School Selection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Bethel University – </a:t>
            </a:r>
            <a:r>
              <a:rPr lang="en-US" sz="3600" dirty="0" smtClean="0"/>
              <a:t>003480</a:t>
            </a:r>
            <a:r>
              <a:rPr lang="en-US" sz="3600" b="1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Christian Brothers – </a:t>
            </a:r>
            <a:r>
              <a:rPr lang="en-US" sz="3600" dirty="0" smtClean="0"/>
              <a:t>003482</a:t>
            </a:r>
            <a:endParaRPr lang="en-US" sz="3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Freed-Hardeman – </a:t>
            </a:r>
            <a:r>
              <a:rPr lang="en-US" sz="3600" dirty="0" smtClean="0">
                <a:latin typeface="+mn-lt"/>
                <a:cs typeface="+mn-cs"/>
              </a:rPr>
              <a:t>003492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Jackson </a:t>
            </a:r>
            <a:r>
              <a:rPr lang="en-US" sz="3600" b="1" dirty="0" smtClean="0"/>
              <a:t>State CC </a:t>
            </a:r>
            <a:r>
              <a:rPr lang="en-US" sz="3600" b="1" dirty="0"/>
              <a:t>– </a:t>
            </a:r>
            <a:r>
              <a:rPr lang="en-US" sz="3600" dirty="0"/>
              <a:t>004937</a:t>
            </a:r>
            <a:r>
              <a:rPr lang="en-US" sz="3600" b="1" dirty="0" smtClean="0">
                <a:latin typeface="+mn-lt"/>
                <a:cs typeface="+mn-cs"/>
              </a:rPr>
              <a:t>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Southwest CC – </a:t>
            </a:r>
            <a:r>
              <a:rPr lang="en-US" sz="3600" dirty="0" smtClean="0">
                <a:latin typeface="+mn-lt"/>
                <a:cs typeface="+mn-cs"/>
              </a:rPr>
              <a:t>010439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+mn-lt"/>
                <a:cs typeface="+mn-cs"/>
              </a:rPr>
              <a:t>University of Memphis – </a:t>
            </a:r>
            <a:r>
              <a:rPr lang="en-US" sz="3600" dirty="0" smtClean="0">
                <a:latin typeface="+mn-lt"/>
                <a:cs typeface="+mn-cs"/>
              </a:rPr>
              <a:t>003509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UT Martin– </a:t>
            </a:r>
            <a:r>
              <a:rPr lang="en-US" sz="3600" dirty="0" smtClean="0"/>
              <a:t>003531</a:t>
            </a:r>
            <a:endParaRPr lang="en-US" sz="3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5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Dependency Status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If all</a:t>
            </a:r>
            <a:r>
              <a:rPr lang="en-US" sz="3200" b="1" dirty="0" smtClean="0">
                <a:latin typeface="+mn-lt"/>
                <a:cs typeface="+mn-cs"/>
              </a:rPr>
              <a:t> “no” </a:t>
            </a:r>
            <a:r>
              <a:rPr lang="en-US" sz="3200" dirty="0" smtClean="0">
                <a:latin typeface="+mn-lt"/>
                <a:cs typeface="+mn-cs"/>
              </a:rPr>
              <a:t>responses, student is </a:t>
            </a:r>
            <a:r>
              <a:rPr lang="en-US" sz="3200" b="1" dirty="0" smtClean="0">
                <a:latin typeface="+mn-lt"/>
                <a:cs typeface="+mn-cs"/>
              </a:rPr>
              <a:t>dependent</a:t>
            </a:r>
            <a:r>
              <a:rPr lang="en-US" sz="3200" dirty="0" smtClean="0">
                <a:latin typeface="+mn-lt"/>
                <a:cs typeface="+mn-cs"/>
              </a:rPr>
              <a:t>; parental information needed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If</a:t>
            </a:r>
            <a:r>
              <a:rPr lang="en-US" sz="3200" b="1" dirty="0" smtClean="0">
                <a:latin typeface="+mn-lt"/>
                <a:cs typeface="+mn-cs"/>
              </a:rPr>
              <a:t> “yes” </a:t>
            </a:r>
            <a:r>
              <a:rPr lang="en-US" sz="3200" dirty="0" smtClean="0">
                <a:latin typeface="+mn-lt"/>
                <a:cs typeface="+mn-cs"/>
              </a:rPr>
              <a:t>to any question, student is </a:t>
            </a:r>
            <a:r>
              <a:rPr lang="en-US" sz="3200" b="1" dirty="0" smtClean="0">
                <a:latin typeface="+mn-lt"/>
                <a:cs typeface="+mn-cs"/>
              </a:rPr>
              <a:t>independent</a:t>
            </a:r>
            <a:r>
              <a:rPr lang="en-US" sz="3200" dirty="0" smtClean="0">
                <a:latin typeface="+mn-lt"/>
                <a:cs typeface="+mn-cs"/>
              </a:rPr>
              <a:t>; parenta</a:t>
            </a:r>
            <a:r>
              <a:rPr lang="en-US" sz="3200" dirty="0">
                <a:latin typeface="+mn-lt"/>
                <a:cs typeface="+mn-cs"/>
              </a:rPr>
              <a:t>l</a:t>
            </a:r>
            <a:r>
              <a:rPr lang="en-US" sz="3200" dirty="0" smtClean="0">
                <a:latin typeface="+mn-lt"/>
                <a:cs typeface="+mn-cs"/>
              </a:rPr>
              <a:t> information is not needed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If you have a special circumstance and cannot provide parental information, contact the financial aid office at the college(s) you plan to attend in order to complete the FAFSA; </a:t>
            </a:r>
            <a:r>
              <a:rPr lang="en-US" sz="3200" b="1" dirty="0" smtClean="0">
                <a:latin typeface="+mn-lt"/>
                <a:cs typeface="+mn-cs"/>
              </a:rPr>
              <a:t>professional judgment</a:t>
            </a:r>
            <a:r>
              <a:rPr lang="en-US" sz="3200" dirty="0" smtClean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Cost of Attendance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327862"/>
              </p:ext>
            </p:extLst>
          </p:nvPr>
        </p:nvGraphicFramePr>
        <p:xfrm>
          <a:off x="228600" y="1616075"/>
          <a:ext cx="8686800" cy="247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828800"/>
                <a:gridCol w="1828800"/>
                <a:gridCol w="2286000"/>
              </a:tblGrid>
              <a:tr h="1070669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2-yr</a:t>
                      </a:r>
                      <a:r>
                        <a:rPr lang="en-US" sz="3200" baseline="0" dirty="0" smtClean="0"/>
                        <a:t>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 Private; Out of State</a:t>
                      </a:r>
                      <a:endParaRPr lang="en-US" sz="3200" b="1" dirty="0"/>
                    </a:p>
                  </a:txBody>
                  <a:tcPr marT="45714" marB="45714"/>
                </a:tc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Tuition</a:t>
                      </a:r>
                      <a:r>
                        <a:rPr lang="en-US" sz="3200" baseline="0" dirty="0" smtClean="0"/>
                        <a:t>/Fees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$3,671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$9,092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$41,088</a:t>
                      </a:r>
                      <a:endParaRPr lang="en-US" sz="4000" b="1" dirty="0"/>
                    </a:p>
                  </a:txBody>
                  <a:tcPr marT="45714" marB="45714"/>
                </a:tc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Room/Board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$8,752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$13,818</a:t>
                      </a:r>
                      <a:endParaRPr lang="en-US" sz="4000" b="1" dirty="0"/>
                    </a:p>
                  </a:txBody>
                  <a:tcPr marT="45714" marB="45714"/>
                </a:tc>
              </a:tr>
            </a:tbl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65192"/>
              </p:ext>
            </p:extLst>
          </p:nvPr>
        </p:nvGraphicFramePr>
        <p:xfrm>
          <a:off x="228600" y="1616075"/>
          <a:ext cx="8686800" cy="49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828800"/>
                <a:gridCol w="1828800"/>
                <a:gridCol w="2286000"/>
              </a:tblGrid>
              <a:tr h="1070669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2-yr</a:t>
                      </a:r>
                      <a:r>
                        <a:rPr lang="en-US" sz="3200" baseline="0" dirty="0" smtClean="0"/>
                        <a:t>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4-yr Public</a:t>
                      </a:r>
                      <a:endParaRPr lang="en-US" sz="32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TN Private; Out of State</a:t>
                      </a:r>
                      <a:endParaRPr lang="en-US" sz="3200" b="1" dirty="0"/>
                    </a:p>
                  </a:txBody>
                  <a:tcPr marT="45714" marB="45714"/>
                </a:tc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Tuition</a:t>
                      </a:r>
                      <a:r>
                        <a:rPr lang="en-US" sz="3200" baseline="0" dirty="0" smtClean="0"/>
                        <a:t>/Fees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$3,671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$9,092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$41,088</a:t>
                      </a:r>
                      <a:endParaRPr lang="en-US" sz="4000" b="1" dirty="0"/>
                    </a:p>
                  </a:txBody>
                  <a:tcPr marT="45714" marB="45714"/>
                </a:tc>
              </a:tr>
              <a:tr h="6841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Room/Board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$3,012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$8,752</a:t>
                      </a:r>
                      <a:endParaRPr lang="en-US" sz="4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$13,818</a:t>
                      </a:r>
                      <a:endParaRPr lang="en-US" sz="4000" b="1" dirty="0"/>
                    </a:p>
                  </a:txBody>
                  <a:tcPr marT="45714" marB="45714"/>
                </a:tc>
              </a:tr>
              <a:tr h="6245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Books/Supplies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$900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$1,492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$1,370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245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Transportation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$2,837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$1,638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VARIES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0568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Miscellaneous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$500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$3,772</a:t>
                      </a:r>
                      <a:endParaRPr lang="en-US" sz="3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$4,320</a:t>
                      </a:r>
                      <a:endParaRPr lang="en-US" sz="3200" dirty="0"/>
                    </a:p>
                  </a:txBody>
                  <a:tcPr marT="45714" marB="45714"/>
                </a:tc>
              </a:tr>
              <a:tr h="6245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$10,920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$24,746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$60,596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Parent Demographics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Parent – </a:t>
            </a:r>
            <a:r>
              <a:rPr lang="en-US" sz="3200" dirty="0" smtClean="0">
                <a:latin typeface="+mn-lt"/>
                <a:cs typeface="+mn-cs"/>
              </a:rPr>
              <a:t>adoptive or biological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Divorced/separated – </a:t>
            </a:r>
            <a:r>
              <a:rPr lang="en-US" sz="3200" dirty="0" smtClean="0">
                <a:latin typeface="+mn-lt"/>
                <a:cs typeface="+mn-cs"/>
              </a:rPr>
              <a:t>answer questions about parent whom you lived with more during the past 12 months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Remarried – </a:t>
            </a:r>
            <a:r>
              <a:rPr lang="en-US" sz="3200" dirty="0" smtClean="0"/>
              <a:t>answer questions about parent you live with and your stepparent</a:t>
            </a:r>
            <a:r>
              <a:rPr lang="en-US" sz="3200" b="1" dirty="0" smtClean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Last </a:t>
            </a:r>
            <a:r>
              <a:rPr lang="en-US" sz="3200" b="1" dirty="0">
                <a:latin typeface="+mn-lt"/>
                <a:cs typeface="+mn-cs"/>
              </a:rPr>
              <a:t>Name, </a:t>
            </a:r>
            <a:r>
              <a:rPr lang="en-US" sz="3200" b="1" dirty="0" smtClean="0">
                <a:latin typeface="+mn-lt"/>
                <a:cs typeface="+mn-cs"/>
              </a:rPr>
              <a:t>1</a:t>
            </a:r>
            <a:r>
              <a:rPr lang="en-US" sz="3200" b="1" baseline="30000" dirty="0" smtClean="0">
                <a:latin typeface="+mn-lt"/>
                <a:cs typeface="+mn-cs"/>
              </a:rPr>
              <a:t>st</a:t>
            </a:r>
            <a:r>
              <a:rPr lang="en-US" sz="3200" b="1" dirty="0" smtClean="0">
                <a:latin typeface="+mn-lt"/>
                <a:cs typeface="+mn-cs"/>
              </a:rPr>
              <a:t> initial of 1</a:t>
            </a:r>
            <a:r>
              <a:rPr lang="en-US" sz="3200" b="1" baseline="30000" dirty="0" smtClean="0">
                <a:latin typeface="+mn-lt"/>
                <a:cs typeface="+mn-cs"/>
              </a:rPr>
              <a:t>st</a:t>
            </a:r>
            <a:r>
              <a:rPr lang="en-US" sz="3200" b="1" dirty="0" smtClean="0">
                <a:latin typeface="+mn-lt"/>
                <a:cs typeface="+mn-cs"/>
              </a:rPr>
              <a:t> name, </a:t>
            </a:r>
            <a:r>
              <a:rPr lang="en-US" sz="3200" b="1" dirty="0" smtClean="0"/>
              <a:t>SSN – </a:t>
            </a:r>
            <a:r>
              <a:rPr lang="en-US" sz="3200" dirty="0" smtClean="0"/>
              <a:t>must match social security card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/>
              <a:t>Length of residency </a:t>
            </a:r>
            <a:r>
              <a:rPr lang="en-US" sz="3200" b="1" dirty="0" smtClean="0"/>
              <a:t>question</a:t>
            </a: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# in college – </a:t>
            </a:r>
            <a:r>
              <a:rPr lang="en-US" sz="3200" dirty="0" smtClean="0">
                <a:latin typeface="+mn-lt"/>
                <a:cs typeface="+mn-cs"/>
              </a:rPr>
              <a:t>do not include your parents in this number</a:t>
            </a:r>
            <a:endParaRPr lang="en-US" sz="3200" b="1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8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Financial Information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2013 </a:t>
            </a:r>
            <a:r>
              <a:rPr lang="en-US" sz="3200" b="1" dirty="0"/>
              <a:t>IRS tax return – </a:t>
            </a:r>
            <a:r>
              <a:rPr lang="en-US" sz="3200" dirty="0"/>
              <a:t>already completed, will file, or not going to </a:t>
            </a:r>
            <a:r>
              <a:rPr lang="en-US" sz="3200" dirty="0" smtClean="0"/>
              <a:t>file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Will file – </a:t>
            </a:r>
            <a:r>
              <a:rPr lang="en-US" sz="3200" dirty="0" smtClean="0"/>
              <a:t>2012 tax return, 2013 W-2 forms, or last pay stub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/>
              <a:t>Income tax – </a:t>
            </a:r>
            <a:r>
              <a:rPr lang="en-US" sz="3200" dirty="0"/>
              <a:t>amount paid; should not be the same as the </a:t>
            </a:r>
            <a:r>
              <a:rPr lang="en-US" sz="3200" dirty="0" smtClean="0"/>
              <a:t>AGI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IRS Data Retrieval Tool – </a:t>
            </a:r>
            <a:r>
              <a:rPr lang="en-US" sz="3200" smtClean="0"/>
              <a:t>once 2013 </a:t>
            </a:r>
            <a:r>
              <a:rPr lang="en-US" sz="3200" dirty="0" smtClean="0"/>
              <a:t>tax return is completed, return to FAFSA to make corrections; tax information imported directly from IRS; simplifies verification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482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Sign &amp; Submit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Preparer – </a:t>
            </a:r>
            <a:r>
              <a:rPr lang="en-US" sz="3200" dirty="0" smtClean="0">
                <a:latin typeface="+mn-lt"/>
                <a:cs typeface="+mn-cs"/>
              </a:rPr>
              <a:t>no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Sign electronically – </a:t>
            </a:r>
            <a:r>
              <a:rPr lang="en-US" sz="3200" dirty="0" smtClean="0">
                <a:latin typeface="+mn-lt"/>
                <a:cs typeface="+mn-cs"/>
              </a:rPr>
              <a:t>student and parent must each create PIN; may be identical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I Forgot/Don’t Know My PIN – </a:t>
            </a:r>
            <a:r>
              <a:rPr lang="en-US" sz="3200" dirty="0" smtClean="0">
                <a:latin typeface="+mn-lt"/>
                <a:cs typeface="+mn-cs"/>
              </a:rPr>
              <a:t>challenge question (</a:t>
            </a:r>
            <a:r>
              <a:rPr lang="en-US" sz="3200" dirty="0"/>
              <a:t>what city were you born in</a:t>
            </a:r>
            <a:r>
              <a:rPr lang="en-US" sz="3200" dirty="0" smtClean="0">
                <a:latin typeface="+mn-lt"/>
                <a:cs typeface="+mn-cs"/>
              </a:rPr>
              <a:t>); case sensitive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Terms of Agreement – </a:t>
            </a:r>
            <a:r>
              <a:rPr lang="en-US" sz="3200" dirty="0" smtClean="0">
                <a:latin typeface="+mn-lt"/>
                <a:cs typeface="+mn-cs"/>
              </a:rPr>
              <a:t>agree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  <a:cs typeface="+mn-cs"/>
              </a:rPr>
              <a:t>SUBMIT MY FAFSA NOW – </a:t>
            </a:r>
            <a:r>
              <a:rPr lang="en-US" sz="3200" dirty="0" smtClean="0">
                <a:latin typeface="+mn-lt"/>
                <a:cs typeface="+mn-cs"/>
              </a:rPr>
              <a:t>see I promised it wasn’t that bad!</a:t>
            </a:r>
            <a:r>
              <a:rPr lang="en-US" sz="3200" b="1" dirty="0" smtClean="0">
                <a:latin typeface="+mn-lt"/>
                <a:cs typeface="+mn-cs"/>
              </a:rPr>
              <a:t> </a:t>
            </a:r>
            <a:endParaRPr lang="en-US" sz="3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Confirmation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4038600" cy="5121275"/>
          </a:xfrm>
          <a:prstGeom prst="rect">
            <a:avLst/>
          </a:prstGeom>
          <a:ln w="76200">
            <a:noFill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Pell Grant estimate (0 – 5081 EFC) and info on student loan eligibility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Detailed college information (grad, retention, and transfer rates)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Begin a new application with parents’ info link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5" b="3906"/>
          <a:stretch>
            <a:fillRect/>
          </a:stretch>
        </p:blipFill>
        <p:spPr bwMode="auto">
          <a:xfrm>
            <a:off x="4433887" y="1676400"/>
            <a:ext cx="4252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ea typeface="+mj-ea"/>
                <a:cs typeface="+mj-cs"/>
              </a:rPr>
              <a:t>Student Aid Report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60525"/>
            <a:ext cx="8229600" cy="5121275"/>
          </a:xfrm>
          <a:prstGeom prst="rect">
            <a:avLst/>
          </a:prstGeom>
          <a:ln w="76200"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Notification of FAFSA processing results via e-mail (if provided on FAFSA) or paper (if e-mail not provided on FAFSA) or online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Review data for accuracy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Institutional Student Information Report (ISIR) sent to colleges listed on FAFSA two weeks after initial FAFSA submission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Additional documentation may be requested by institution; </a:t>
            </a:r>
            <a:r>
              <a:rPr lang="en-US" sz="3200" b="1" dirty="0" smtClean="0">
                <a:latin typeface="+mn-lt"/>
                <a:cs typeface="+mn-cs"/>
              </a:rPr>
              <a:t>verification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0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 smtClean="0">
                <a:latin typeface="+mj-lt"/>
                <a:ea typeface="+mj-ea"/>
                <a:cs typeface="+mj-cs"/>
              </a:rPr>
              <a:t>HOPE Renewal</a:t>
            </a:r>
            <a:endParaRPr lang="en-US" sz="71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258728"/>
              </p:ext>
            </p:extLst>
          </p:nvPr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5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latin typeface="+mj-lt"/>
                <a:ea typeface="+mj-ea"/>
                <a:cs typeface="+mj-cs"/>
              </a:rPr>
              <a:t>Financial Aid Terms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11275"/>
            <a:ext cx="9144000" cy="5394325"/>
          </a:xfrm>
          <a:ln w="76200"/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COA – </a:t>
            </a:r>
            <a:r>
              <a:rPr lang="en-US" dirty="0" smtClean="0"/>
              <a:t>cost of attendance; varies by institution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EFC – </a:t>
            </a:r>
            <a:r>
              <a:rPr lang="en-US" dirty="0" smtClean="0"/>
              <a:t>expected family contribution; number derived from the FAFSA and used to determine need based aid eligibility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FAFSA – </a:t>
            </a:r>
            <a:r>
              <a:rPr lang="en-US" dirty="0" smtClean="0"/>
              <a:t>Free Application for Federal Student Aid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PIN – </a:t>
            </a:r>
            <a:r>
              <a:rPr lang="en-US" dirty="0" smtClean="0"/>
              <a:t>personal identification number; used to electronically sign the FAFSA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SAR – </a:t>
            </a:r>
            <a:r>
              <a:rPr lang="en-US" dirty="0" smtClean="0"/>
              <a:t>student aid report; summary of FAFSA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Grant – </a:t>
            </a:r>
            <a:r>
              <a:rPr lang="en-US" dirty="0" smtClean="0"/>
              <a:t>free money based on need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Loan – </a:t>
            </a:r>
            <a:r>
              <a:rPr lang="en-US" dirty="0" smtClean="0"/>
              <a:t>money borrowed that must be paid back with interest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Scholarship – </a:t>
            </a:r>
            <a:r>
              <a:rPr lang="en-US" dirty="0" smtClean="0"/>
              <a:t>free money awarded on the basis of merit, skill, or unique characteristic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Verification – </a:t>
            </a:r>
            <a:r>
              <a:rPr lang="en-US" dirty="0" smtClean="0"/>
              <a:t>random “audit” of FAFSA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Work study – </a:t>
            </a:r>
            <a:r>
              <a:rPr lang="en-US" dirty="0" smtClean="0"/>
              <a:t>money received from on campus employment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Financial Aid Sources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533400" y="1714500"/>
          <a:ext cx="7978775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Institutional Aid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55600" y="1847850"/>
          <a:ext cx="8432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496212"/>
              </p:ext>
            </p:extLst>
          </p:nvPr>
        </p:nvGraphicFramePr>
        <p:xfrm>
          <a:off x="152400" y="1676400"/>
          <a:ext cx="8869363" cy="3657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43102"/>
                <a:gridCol w="3383159"/>
                <a:gridCol w="27431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 TEST</a:t>
                      </a:r>
                      <a:r>
                        <a:rPr lang="en-US" sz="2400" baseline="0" dirty="0" smtClean="0"/>
                        <a:t> DATE</a:t>
                      </a:r>
                      <a:endParaRPr lang="en-US" sz="2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REGISTRATION DEADLINE</a:t>
                      </a:r>
                      <a:endParaRPr lang="en-US" sz="2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 FEE DEADLINE</a:t>
                      </a:r>
                      <a:endParaRPr lang="en-US" sz="2400" b="1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September 21,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August 23,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September 6, 2013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October 26,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September 27,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October</a:t>
                      </a:r>
                      <a:r>
                        <a:rPr lang="en-US" sz="2400" baseline="0" dirty="0" smtClean="0"/>
                        <a:t> 11, 2013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December 14,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November 8,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November 22, 2013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February</a:t>
                      </a:r>
                      <a:r>
                        <a:rPr lang="en-US" sz="2400" baseline="0" dirty="0" smtClean="0"/>
                        <a:t> 8, 2014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January 10, 2014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January</a:t>
                      </a:r>
                      <a:r>
                        <a:rPr lang="en-US" sz="2400" baseline="0" dirty="0" smtClean="0"/>
                        <a:t> 24, 2014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March 4, 2014</a:t>
                      </a:r>
                      <a:endParaRPr lang="en-US" sz="2400" dirty="0"/>
                    </a:p>
                  </a:txBody>
                  <a:tcPr marL="91437" marR="9143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**JUNIORS**</a:t>
                      </a:r>
                      <a:r>
                        <a:rPr lang="en-US" sz="2400" baseline="0" dirty="0" smtClean="0"/>
                        <a:t> SEE SCHOOL COUNSELOR</a:t>
                      </a:r>
                      <a:endParaRPr lang="en-US" sz="2400" dirty="0"/>
                    </a:p>
                  </a:txBody>
                  <a:tcPr marL="91437" marR="91437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April 12, 2014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March 7, 2014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March 21, 2014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June 14, 2014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 9, 2014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May 23, 2014</a:t>
                      </a:r>
                      <a:endParaRPr lang="en-US" sz="2400" dirty="0"/>
                    </a:p>
                  </a:txBody>
                  <a:tcPr marL="91437" marR="91437"/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213579"/>
              </p:ext>
            </p:extLst>
          </p:nvPr>
        </p:nvGraphicFramePr>
        <p:xfrm>
          <a:off x="152400" y="1676400"/>
          <a:ext cx="8869363" cy="3657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43102"/>
                <a:gridCol w="3383159"/>
                <a:gridCol w="27431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 TEST</a:t>
                      </a:r>
                      <a:r>
                        <a:rPr lang="en-US" sz="2400" baseline="0" dirty="0" smtClean="0"/>
                        <a:t> DATE</a:t>
                      </a:r>
                      <a:endParaRPr lang="en-US" sz="2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REGISTRATION DEADLINE</a:t>
                      </a:r>
                      <a:endParaRPr lang="en-US" sz="2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 FEE DEADLINE</a:t>
                      </a:r>
                      <a:endParaRPr lang="en-US" sz="2400" b="1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trike="noStrike" dirty="0" smtClean="0"/>
                        <a:t>October 5, 2013</a:t>
                      </a:r>
                      <a:endParaRPr lang="en-US" sz="2400" strike="noStrike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strike="noStrike" dirty="0" smtClean="0"/>
                        <a:t>September 6</a:t>
                      </a:r>
                      <a:r>
                        <a:rPr lang="en-US" sz="2400" strike="noStrike" baseline="0" dirty="0" smtClean="0"/>
                        <a:t>, 2013</a:t>
                      </a:r>
                      <a:endParaRPr lang="en-US" sz="2400" strike="noStrike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strike="noStrike" dirty="0" smtClean="0"/>
                        <a:t>September 20, 2013</a:t>
                      </a:r>
                      <a:endParaRPr lang="en-US" sz="2400" strike="noStrike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November 2,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strike="noStrike" dirty="0" smtClean="0"/>
                        <a:t>October 3</a:t>
                      </a:r>
                      <a:r>
                        <a:rPr lang="en-US" sz="2400" dirty="0" smtClean="0"/>
                        <a:t>, 2013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strike="noStrike" dirty="0" smtClean="0"/>
                        <a:t>October </a:t>
                      </a:r>
                      <a:r>
                        <a:rPr lang="en-US" sz="2400" dirty="0" smtClean="0"/>
                        <a:t>18, 2013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December 7, 2013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November 8, 2013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November 22, 2013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January 25, 2014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December 27, 2013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January 10, 2014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March 8, 2014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February 7, 2014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February 21, 2014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May 3, 2014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April 4, 2014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April 18,</a:t>
                      </a:r>
                      <a:r>
                        <a:rPr lang="en-US" sz="2400" baseline="0" dirty="0" smtClean="0"/>
                        <a:t> 2014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June</a:t>
                      </a:r>
                      <a:r>
                        <a:rPr lang="en-US" sz="2400" baseline="0" dirty="0" smtClean="0"/>
                        <a:t> 7, 2014</a:t>
                      </a:r>
                      <a:endParaRPr lang="en-US" sz="2400" dirty="0" smtClean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May 9, 2014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May 23,</a:t>
                      </a:r>
                      <a:r>
                        <a:rPr lang="en-US" sz="2400" baseline="0" dirty="0" smtClean="0"/>
                        <a:t> 2014</a:t>
                      </a:r>
                      <a:endParaRPr lang="en-US" sz="2400" dirty="0"/>
                    </a:p>
                  </a:txBody>
                  <a:tcPr marL="91437" marR="91437"/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 smtClean="0">
                <a:latin typeface="+mj-lt"/>
                <a:ea typeface="+mj-ea"/>
                <a:cs typeface="+mj-cs"/>
              </a:rPr>
              <a:t>SAT</a:t>
            </a:r>
            <a:endParaRPr lang="en-US" sz="71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21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100" b="1" dirty="0">
                <a:latin typeface="+mj-lt"/>
                <a:ea typeface="+mj-ea"/>
                <a:cs typeface="+mj-cs"/>
              </a:rPr>
              <a:t>Private Aid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84200" y="1933575"/>
          <a:ext cx="79756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ight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FANight2011</Template>
  <TotalTime>559</TotalTime>
  <Words>1571</Words>
  <Application>Microsoft Office PowerPoint</Application>
  <PresentationFormat>On-screen Show (4:3)</PresentationFormat>
  <Paragraphs>414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FANight2011</vt:lpstr>
      <vt:lpstr>Custom Design</vt:lpstr>
      <vt:lpstr>Financial Aid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101</dc:title>
  <dc:creator>Jason Seay</dc:creator>
  <cp:lastModifiedBy>Sunni.Cooksey</cp:lastModifiedBy>
  <cp:revision>59</cp:revision>
  <cp:lastPrinted>2012-07-18T16:56:30Z</cp:lastPrinted>
  <dcterms:created xsi:type="dcterms:W3CDTF">2011-11-14T14:03:21Z</dcterms:created>
  <dcterms:modified xsi:type="dcterms:W3CDTF">2014-09-16T03:41:34Z</dcterms:modified>
</cp:coreProperties>
</file>